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59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embeddedFontLs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BneCUDu2KFPhEfsPawj9YNqfY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ne Coue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Turci" userId="ba73f56e-bd66-4dbd-97cf-35f09ce8ed47" providerId="ADAL" clId="{3ED23432-B880-874F-AFC1-72AC7BC7EB3C}"/>
    <pc:docChg chg="undo custSel addSld modSld">
      <pc:chgData name="Federico Turci" userId="ba73f56e-bd66-4dbd-97cf-35f09ce8ed47" providerId="ADAL" clId="{3ED23432-B880-874F-AFC1-72AC7BC7EB3C}" dt="2025-03-21T14:06:19.608" v="857" actId="14100"/>
      <pc:docMkLst>
        <pc:docMk/>
      </pc:docMkLst>
      <pc:sldChg chg="modSp">
        <pc:chgData name="Federico Turci" userId="ba73f56e-bd66-4dbd-97cf-35f09ce8ed47" providerId="ADAL" clId="{3ED23432-B880-874F-AFC1-72AC7BC7EB3C}" dt="2025-03-21T14:06:19.608" v="857" actId="14100"/>
        <pc:sldMkLst>
          <pc:docMk/>
          <pc:sldMk cId="0" sldId="263"/>
        </pc:sldMkLst>
        <pc:spChg chg="mod">
          <ac:chgData name="Federico Turci" userId="ba73f56e-bd66-4dbd-97cf-35f09ce8ed47" providerId="ADAL" clId="{3ED23432-B880-874F-AFC1-72AC7BC7EB3C}" dt="2025-03-21T14:06:19.608" v="857" actId="14100"/>
          <ac:spMkLst>
            <pc:docMk/>
            <pc:sldMk cId="0" sldId="263"/>
            <ac:spMk id="157" creationId="{00000000-0000-0000-0000-000000000000}"/>
          </ac:spMkLst>
        </pc:spChg>
      </pc:sldChg>
      <pc:sldChg chg="addSp delSp modSp">
        <pc:chgData name="Federico Turci" userId="ba73f56e-bd66-4dbd-97cf-35f09ce8ed47" providerId="ADAL" clId="{3ED23432-B880-874F-AFC1-72AC7BC7EB3C}" dt="2025-03-21T14:01:28.806" v="856"/>
        <pc:sldMkLst>
          <pc:docMk/>
          <pc:sldMk cId="0" sldId="264"/>
        </pc:sldMkLst>
        <pc:inkChg chg="add">
          <ac:chgData name="Federico Turci" userId="ba73f56e-bd66-4dbd-97cf-35f09ce8ed47" providerId="ADAL" clId="{3ED23432-B880-874F-AFC1-72AC7BC7EB3C}" dt="2025-03-21T14:00:57.752" v="832"/>
          <ac:inkMkLst>
            <pc:docMk/>
            <pc:sldMk cId="0" sldId="264"/>
            <ac:inkMk id="2" creationId="{5F09B081-E4FA-F99D-3ECA-A85C1D30B9A5}"/>
          </ac:inkMkLst>
        </pc:inkChg>
        <pc:inkChg chg="add del">
          <ac:chgData name="Federico Turci" userId="ba73f56e-bd66-4dbd-97cf-35f09ce8ed47" providerId="ADAL" clId="{3ED23432-B880-874F-AFC1-72AC7BC7EB3C}" dt="2025-03-21T14:00:59.350" v="835"/>
          <ac:inkMkLst>
            <pc:docMk/>
            <pc:sldMk cId="0" sldId="264"/>
            <ac:inkMk id="3" creationId="{EA07DEDE-66F1-5BB0-3AD4-E968133955C4}"/>
          </ac:inkMkLst>
        </pc:inkChg>
        <pc:inkChg chg="add del">
          <ac:chgData name="Federico Turci" userId="ba73f56e-bd66-4dbd-97cf-35f09ce8ed47" providerId="ADAL" clId="{3ED23432-B880-874F-AFC1-72AC7BC7EB3C}" dt="2025-03-21T14:00:59.350" v="835"/>
          <ac:inkMkLst>
            <pc:docMk/>
            <pc:sldMk cId="0" sldId="264"/>
            <ac:inkMk id="4" creationId="{38D9FF8C-C0CE-EA1C-0E6C-ABA5BF161DE9}"/>
          </ac:inkMkLst>
        </pc:inkChg>
        <pc:inkChg chg="add reco">
          <ac:chgData name="Federico Turci" userId="ba73f56e-bd66-4dbd-97cf-35f09ce8ed47" providerId="ADAL" clId="{3ED23432-B880-874F-AFC1-72AC7BC7EB3C}" dt="2025-03-21T14:00:59.350" v="835"/>
          <ac:inkMkLst>
            <pc:docMk/>
            <pc:sldMk cId="0" sldId="264"/>
            <ac:inkMk id="5" creationId="{F75CDBB0-C077-4E6C-A0DC-0A7247B65F2D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6" creationId="{06D1D52A-A5DD-C91C-7777-32BB4544EA4A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7" creationId="{D10AA3AF-19FB-EA3E-886F-C011655BD754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8" creationId="{8D8375FA-0DC6-898A-B8C9-B75816FC07E6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9" creationId="{E10DF639-EDC4-6548-474C-FB1D0E2A19FF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10" creationId="{ED3941F1-F2C0-0D7D-EBCC-32C5FC40E20B}"/>
          </ac:inkMkLst>
        </pc:inkChg>
        <pc:inkChg chg="add del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11" creationId="{183E8484-82E1-478B-30BD-7AC29D7E7B37}"/>
          </ac:inkMkLst>
        </pc:inkChg>
        <pc:inkChg chg="add reco">
          <ac:chgData name="Federico Turci" userId="ba73f56e-bd66-4dbd-97cf-35f09ce8ed47" providerId="ADAL" clId="{3ED23432-B880-874F-AFC1-72AC7BC7EB3C}" dt="2025-03-21T14:01:02.766" v="842"/>
          <ac:inkMkLst>
            <pc:docMk/>
            <pc:sldMk cId="0" sldId="264"/>
            <ac:inkMk id="12" creationId="{03BCCD72-49C0-DA0B-4385-789E65823A40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3" creationId="{D8695629-6947-1C9B-14D0-FCB14E273555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4" creationId="{9FDE86DB-7158-4DF6-A87C-C4010FD65A46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5" creationId="{F7472984-89A5-20B6-BC41-EAC324885444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6" creationId="{1D8784A3-F6F5-C9DF-70F8-19C068515FD8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7" creationId="{1093C8C5-577E-9C7E-EC87-03BC66890639}"/>
          </ac:inkMkLst>
        </pc:inkChg>
        <pc:inkChg chg="add del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18" creationId="{DF3B3C61-C419-8FBF-4A68-17BFDE99B257}"/>
          </ac:inkMkLst>
        </pc:inkChg>
        <pc:inkChg chg="add">
          <ac:chgData name="Federico Turci" userId="ba73f56e-bd66-4dbd-97cf-35f09ce8ed47" providerId="ADAL" clId="{3ED23432-B880-874F-AFC1-72AC7BC7EB3C}" dt="2025-03-21T14:01:06.273" v="849"/>
          <ac:inkMkLst>
            <pc:docMk/>
            <pc:sldMk cId="0" sldId="264"/>
            <ac:inkMk id="19" creationId="{0013B522-178E-E53B-A6BA-2BEA288E299E}"/>
          </ac:inkMkLst>
        </pc:inkChg>
        <pc:inkChg chg="add reco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20" creationId="{8314E69E-7225-28DA-CA6C-6FE96A696913}"/>
          </ac:inkMkLst>
        </pc:inkChg>
        <pc:inkChg chg="add reco">
          <ac:chgData name="Federico Turci" userId="ba73f56e-bd66-4dbd-97cf-35f09ce8ed47" providerId="ADAL" clId="{3ED23432-B880-874F-AFC1-72AC7BC7EB3C}" dt="2025-03-21T14:01:06.832" v="850"/>
          <ac:inkMkLst>
            <pc:docMk/>
            <pc:sldMk cId="0" sldId="264"/>
            <ac:inkMk id="21" creationId="{04C551F6-BF7A-D332-C79B-D5B2F45C228F}"/>
          </ac:inkMkLst>
        </pc:inkChg>
        <pc:inkChg chg="add del">
          <ac:chgData name="Federico Turci" userId="ba73f56e-bd66-4dbd-97cf-35f09ce8ed47" providerId="ADAL" clId="{3ED23432-B880-874F-AFC1-72AC7BC7EB3C}" dt="2025-03-21T14:01:10.212" v="855"/>
          <ac:inkMkLst>
            <pc:docMk/>
            <pc:sldMk cId="0" sldId="264"/>
            <ac:inkMk id="22" creationId="{E7758345-43A5-A3F8-96F7-358369DD6FF7}"/>
          </ac:inkMkLst>
        </pc:inkChg>
        <pc:inkChg chg="add del">
          <ac:chgData name="Federico Turci" userId="ba73f56e-bd66-4dbd-97cf-35f09ce8ed47" providerId="ADAL" clId="{3ED23432-B880-874F-AFC1-72AC7BC7EB3C}" dt="2025-03-21T14:01:10.212" v="855"/>
          <ac:inkMkLst>
            <pc:docMk/>
            <pc:sldMk cId="0" sldId="264"/>
            <ac:inkMk id="23" creationId="{797A07B7-5EAB-F731-8A25-7D05B7D38310}"/>
          </ac:inkMkLst>
        </pc:inkChg>
        <pc:inkChg chg="add del">
          <ac:chgData name="Federico Turci" userId="ba73f56e-bd66-4dbd-97cf-35f09ce8ed47" providerId="ADAL" clId="{3ED23432-B880-874F-AFC1-72AC7BC7EB3C}" dt="2025-03-21T14:01:10.212" v="855"/>
          <ac:inkMkLst>
            <pc:docMk/>
            <pc:sldMk cId="0" sldId="264"/>
            <ac:inkMk id="24" creationId="{316C62D0-DBF5-8C4A-FF16-115D381E8663}"/>
          </ac:inkMkLst>
        </pc:inkChg>
        <pc:inkChg chg="add del">
          <ac:chgData name="Federico Turci" userId="ba73f56e-bd66-4dbd-97cf-35f09ce8ed47" providerId="ADAL" clId="{3ED23432-B880-874F-AFC1-72AC7BC7EB3C}" dt="2025-03-21T14:01:10.212" v="855"/>
          <ac:inkMkLst>
            <pc:docMk/>
            <pc:sldMk cId="0" sldId="264"/>
            <ac:inkMk id="25" creationId="{9427EB19-FAAC-5BA2-371E-38DBC6936471}"/>
          </ac:inkMkLst>
        </pc:inkChg>
        <pc:inkChg chg="add mod reco modStrokes">
          <ac:chgData name="Federico Turci" userId="ba73f56e-bd66-4dbd-97cf-35f09ce8ed47" providerId="ADAL" clId="{3ED23432-B880-874F-AFC1-72AC7BC7EB3C}" dt="2025-03-21T14:01:28.806" v="856"/>
          <ac:inkMkLst>
            <pc:docMk/>
            <pc:sldMk cId="0" sldId="264"/>
            <ac:inkMk id="26" creationId="{BA5D7492-D69F-13FA-93D5-C76EE97DFD60}"/>
          </ac:inkMkLst>
        </pc:inkChg>
      </pc:sldChg>
      <pc:sldChg chg="addSp delSp modSp new">
        <pc:chgData name="Federico Turci" userId="ba73f56e-bd66-4dbd-97cf-35f09ce8ed47" providerId="ADAL" clId="{3ED23432-B880-874F-AFC1-72AC7BC7EB3C}" dt="2025-03-21T13:32:55.347" v="528"/>
        <pc:sldMkLst>
          <pc:docMk/>
          <pc:sldMk cId="3703337541" sldId="270"/>
        </pc:sldMkLst>
        <pc:spChg chg="del">
          <ac:chgData name="Federico Turci" userId="ba73f56e-bd66-4dbd-97cf-35f09ce8ed47" providerId="ADAL" clId="{3ED23432-B880-874F-AFC1-72AC7BC7EB3C}" dt="2025-03-21T13:17:06.678" v="2" actId="478"/>
          <ac:spMkLst>
            <pc:docMk/>
            <pc:sldMk cId="3703337541" sldId="270"/>
            <ac:spMk id="2" creationId="{EA376483-ADF3-6F6E-1EF8-9246F1719B90}"/>
          </ac:spMkLst>
        </pc:spChg>
        <pc:spChg chg="del">
          <ac:chgData name="Federico Turci" userId="ba73f56e-bd66-4dbd-97cf-35f09ce8ed47" providerId="ADAL" clId="{3ED23432-B880-874F-AFC1-72AC7BC7EB3C}" dt="2025-03-21T13:16:46.295" v="1" actId="478"/>
          <ac:spMkLst>
            <pc:docMk/>
            <pc:sldMk cId="3703337541" sldId="270"/>
            <ac:spMk id="3" creationId="{02A9F168-8032-4549-448B-61BE6DB27DAC}"/>
          </ac:spMkLst>
        </pc:spChg>
        <pc:inkChg chg="add del">
          <ac:chgData name="Federico Turci" userId="ba73f56e-bd66-4dbd-97cf-35f09ce8ed47" providerId="ADAL" clId="{3ED23432-B880-874F-AFC1-72AC7BC7EB3C}" dt="2025-03-21T13:17:15.570" v="5"/>
          <ac:inkMkLst>
            <pc:docMk/>
            <pc:sldMk cId="3703337541" sldId="270"/>
            <ac:inkMk id="4" creationId="{0AF888D2-DDAC-1B35-E85B-A9E11628B93A}"/>
          </ac:inkMkLst>
        </pc:inkChg>
        <pc:inkChg chg="add del">
          <ac:chgData name="Federico Turci" userId="ba73f56e-bd66-4dbd-97cf-35f09ce8ed47" providerId="ADAL" clId="{3ED23432-B880-874F-AFC1-72AC7BC7EB3C}" dt="2025-03-21T13:17:15.570" v="5"/>
          <ac:inkMkLst>
            <pc:docMk/>
            <pc:sldMk cId="3703337541" sldId="270"/>
            <ac:inkMk id="5" creationId="{39D64F9F-A4D6-1527-84A6-640F8B4E41DE}"/>
          </ac:inkMkLst>
        </pc:inkChg>
        <pc:inkChg chg="add reco">
          <ac:chgData name="Federico Turci" userId="ba73f56e-bd66-4dbd-97cf-35f09ce8ed47" providerId="ADAL" clId="{3ED23432-B880-874F-AFC1-72AC7BC7EB3C}" dt="2025-03-21T13:17:15.570" v="5"/>
          <ac:inkMkLst>
            <pc:docMk/>
            <pc:sldMk cId="3703337541" sldId="270"/>
            <ac:inkMk id="6" creationId="{8DC9002F-39FB-75A0-EBD6-ECC071429A51}"/>
          </ac:inkMkLst>
        </pc:inkChg>
        <pc:inkChg chg="add">
          <ac:chgData name="Federico Turci" userId="ba73f56e-bd66-4dbd-97cf-35f09ce8ed47" providerId="ADAL" clId="{3ED23432-B880-874F-AFC1-72AC7BC7EB3C}" dt="2025-03-21T13:17:22.618" v="6"/>
          <ac:inkMkLst>
            <pc:docMk/>
            <pc:sldMk cId="3703337541" sldId="270"/>
            <ac:inkMk id="7" creationId="{CE0C4BFD-45A3-FB1E-B5E9-42F0C0A6BA9A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8" creationId="{12926AF3-D475-D4C3-A3D4-DB3CFDFE72DE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9" creationId="{FE663DB5-C2FB-F3A3-BAC2-537CF00E74E9}"/>
          </ac:inkMkLst>
        </pc:inkChg>
        <pc:inkChg chg="add">
          <ac:chgData name="Federico Turci" userId="ba73f56e-bd66-4dbd-97cf-35f09ce8ed47" providerId="ADAL" clId="{3ED23432-B880-874F-AFC1-72AC7BC7EB3C}" dt="2025-03-21T13:17:26.399" v="9"/>
          <ac:inkMkLst>
            <pc:docMk/>
            <pc:sldMk cId="3703337541" sldId="270"/>
            <ac:inkMk id="10" creationId="{F7051804-B5F2-C5CA-817B-628D581127D1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1" creationId="{8E3EB15A-6506-2DC1-C5DB-C0EE5A535909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2" creationId="{F7468CBC-9AB8-3D52-6C63-655A40390BD1}"/>
          </ac:inkMkLst>
        </pc:inkChg>
        <pc:inkChg chg="add">
          <ac:chgData name="Federico Turci" userId="ba73f56e-bd66-4dbd-97cf-35f09ce8ed47" providerId="ADAL" clId="{3ED23432-B880-874F-AFC1-72AC7BC7EB3C}" dt="2025-03-21T13:17:27.965" v="12"/>
          <ac:inkMkLst>
            <pc:docMk/>
            <pc:sldMk cId="3703337541" sldId="270"/>
            <ac:inkMk id="13" creationId="{CF8B62B1-601D-5B27-35A9-C2A9F226D65A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4" creationId="{586AE686-6A79-B934-8D1C-7677EC4CAB8A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5" creationId="{FD68F14A-9D92-5FF2-A8ED-392D06674212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6" creationId="{6B6F85EB-A136-17B2-13C3-74882360DC9E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7" creationId="{EA292558-B7BC-504E-22A7-03C8DA658032}"/>
          </ac:inkMkLst>
        </pc:inkChg>
        <pc:inkChg chg="add">
          <ac:chgData name="Federico Turci" userId="ba73f56e-bd66-4dbd-97cf-35f09ce8ed47" providerId="ADAL" clId="{3ED23432-B880-874F-AFC1-72AC7BC7EB3C}" dt="2025-03-21T13:17:30.292" v="17"/>
          <ac:inkMkLst>
            <pc:docMk/>
            <pc:sldMk cId="3703337541" sldId="270"/>
            <ac:inkMk id="18" creationId="{582E0F8A-2ACB-EC72-5604-B0702D6141C7}"/>
          </ac:inkMkLst>
        </pc:inkChg>
        <pc:inkChg chg="add del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19" creationId="{76E2ACAF-7C0F-40F7-7FDD-13C0FEF3A16F}"/>
          </ac:inkMkLst>
        </pc:inkChg>
        <pc:inkChg chg="add reco">
          <ac:chgData name="Federico Turci" userId="ba73f56e-bd66-4dbd-97cf-35f09ce8ed47" providerId="ADAL" clId="{3ED23432-B880-874F-AFC1-72AC7BC7EB3C}" dt="2025-03-21T13:17:32.137" v="19"/>
          <ac:inkMkLst>
            <pc:docMk/>
            <pc:sldMk cId="3703337541" sldId="270"/>
            <ac:inkMk id="20" creationId="{914F778A-2B52-0ACE-87CF-E1BA7EFC0009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2" creationId="{0C6FF5A4-780E-8BA6-F68B-48F25A89522F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3" creationId="{3C638A29-3490-D8DB-8782-10AED10E8F6D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4" creationId="{FDBDC88D-70B4-8F6B-5E4D-DB8DF4C6229C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5" creationId="{05ACDCB6-A1FA-967F-6EDF-F44A3D2EC117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6" creationId="{5B362E14-1482-00BB-B587-6A0814AE34DE}"/>
          </ac:inkMkLst>
        </pc:inkChg>
        <pc:inkChg chg="add del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7" creationId="{8FD3D45F-B057-F9AC-EA9F-885C64390070}"/>
          </ac:inkMkLst>
        </pc:inkChg>
        <pc:inkChg chg="add reco">
          <ac:chgData name="Federico Turci" userId="ba73f56e-bd66-4dbd-97cf-35f09ce8ed47" providerId="ADAL" clId="{3ED23432-B880-874F-AFC1-72AC7BC7EB3C}" dt="2025-03-21T13:17:36.945" v="26"/>
          <ac:inkMkLst>
            <pc:docMk/>
            <pc:sldMk cId="3703337541" sldId="270"/>
            <ac:inkMk id="28" creationId="{08289E67-C608-5D78-C71D-9065333ECBB8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29" creationId="{CF687F71-FC98-EFF2-6E82-180AB702C8CE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30" creationId="{C630B5A7-38C0-D7E5-FE90-A397B33DE688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31" creationId="{9CE0A1A7-586C-CF3B-649D-1ED597E44B1E}"/>
          </ac:inkMkLst>
        </pc:inkChg>
        <pc:inkChg chg="add">
          <ac:chgData name="Federico Turci" userId="ba73f56e-bd66-4dbd-97cf-35f09ce8ed47" providerId="ADAL" clId="{3ED23432-B880-874F-AFC1-72AC7BC7EB3C}" dt="2025-03-21T13:17:40.753" v="30"/>
          <ac:inkMkLst>
            <pc:docMk/>
            <pc:sldMk cId="3703337541" sldId="270"/>
            <ac:inkMk id="32" creationId="{E6C448C7-2234-A148-AD36-092F3C579649}"/>
          </ac:inkMkLst>
        </pc:inkChg>
        <pc:inkChg chg="add">
          <ac:chgData name="Federico Turci" userId="ba73f56e-bd66-4dbd-97cf-35f09ce8ed47" providerId="ADAL" clId="{3ED23432-B880-874F-AFC1-72AC7BC7EB3C}" dt="2025-03-21T13:17:41.219" v="31"/>
          <ac:inkMkLst>
            <pc:docMk/>
            <pc:sldMk cId="3703337541" sldId="270"/>
            <ac:inkMk id="33" creationId="{C862A855-6EBE-B4F0-3547-968176496903}"/>
          </ac:inkMkLst>
        </pc:inkChg>
        <pc:inkChg chg="add">
          <ac:chgData name="Federico Turci" userId="ba73f56e-bd66-4dbd-97cf-35f09ce8ed47" providerId="ADAL" clId="{3ED23432-B880-874F-AFC1-72AC7BC7EB3C}" dt="2025-03-21T13:17:41.520" v="32"/>
          <ac:inkMkLst>
            <pc:docMk/>
            <pc:sldMk cId="3703337541" sldId="270"/>
            <ac:inkMk id="34" creationId="{DB461626-9F3D-3691-C07E-7958FB18985F}"/>
          </ac:inkMkLst>
        </pc:inkChg>
        <pc:inkChg chg="add">
          <ac:chgData name="Federico Turci" userId="ba73f56e-bd66-4dbd-97cf-35f09ce8ed47" providerId="ADAL" clId="{3ED23432-B880-874F-AFC1-72AC7BC7EB3C}" dt="2025-03-21T13:17:41.692" v="33"/>
          <ac:inkMkLst>
            <pc:docMk/>
            <pc:sldMk cId="3703337541" sldId="270"/>
            <ac:inkMk id="35" creationId="{70FC2BFB-72AC-D059-1570-431A39494705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36" creationId="{6070E485-DE09-8F77-5675-6562CE58F30F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37" creationId="{7579A927-8DDC-DD8B-FF37-5C71943589C9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38" creationId="{D720FE3D-04E7-B299-E904-4969EB9CA7DD}"/>
          </ac:inkMkLst>
        </pc:inkChg>
        <pc:inkChg chg="add">
          <ac:chgData name="Federico Turci" userId="ba73f56e-bd66-4dbd-97cf-35f09ce8ed47" providerId="ADAL" clId="{3ED23432-B880-874F-AFC1-72AC7BC7EB3C}" dt="2025-03-21T13:17:43.303" v="37"/>
          <ac:inkMkLst>
            <pc:docMk/>
            <pc:sldMk cId="3703337541" sldId="270"/>
            <ac:inkMk id="39" creationId="{0EBC873F-0DE6-E9B6-1D02-88B6050E3141}"/>
          </ac:inkMkLst>
        </pc:inkChg>
        <pc:inkChg chg="add del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40" creationId="{4227206C-136D-566D-3E1C-91054F8FA5B6}"/>
          </ac:inkMkLst>
        </pc:inkChg>
        <pc:inkChg chg="add reco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41" creationId="{1BDA448D-7120-1180-5605-AE54916ECF68}"/>
          </ac:inkMkLst>
        </pc:inkChg>
        <pc:inkChg chg="add reco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42" creationId="{AD6ACBB4-CBA3-E265-C05E-D7A93395BB7B}"/>
          </ac:inkMkLst>
        </pc:inkChg>
        <pc:inkChg chg="add reco">
          <ac:chgData name="Federico Turci" userId="ba73f56e-bd66-4dbd-97cf-35f09ce8ed47" providerId="ADAL" clId="{3ED23432-B880-874F-AFC1-72AC7BC7EB3C}" dt="2025-03-21T13:17:44.620" v="39"/>
          <ac:inkMkLst>
            <pc:docMk/>
            <pc:sldMk cId="3703337541" sldId="270"/>
            <ac:inkMk id="43" creationId="{F0CECC36-92C2-B0B8-4F2B-74EF0ABEBC70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44" creationId="{006BAAB0-892F-7C62-3445-7456A2C4580E}"/>
          </ac:inkMkLst>
        </pc:inkChg>
        <pc:inkChg chg="add">
          <ac:chgData name="Federico Turci" userId="ba73f56e-bd66-4dbd-97cf-35f09ce8ed47" providerId="ADAL" clId="{3ED23432-B880-874F-AFC1-72AC7BC7EB3C}" dt="2025-03-21T13:17:53.355" v="41"/>
          <ac:inkMkLst>
            <pc:docMk/>
            <pc:sldMk cId="3703337541" sldId="270"/>
            <ac:inkMk id="45" creationId="{C1E0DF60-F8E9-B627-DBB4-461E37E5C328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46" creationId="{FE049340-11F6-D1D8-1FF7-6015BC1F9B4F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47" creationId="{C969C329-767A-87D2-2408-35BD4615DF02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48" creationId="{6E11D197-DAFA-3EB0-8E7C-073F5C1D6078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49" creationId="{7EA5C3E0-588A-01CF-3082-0A1CBC78CB89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50" creationId="{B175BBE3-D75E-F1EB-5AE6-9FB216A0C417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51" creationId="{90A5BCB8-99BE-889F-7CD6-ECFEDB337323}"/>
          </ac:inkMkLst>
        </pc:inkChg>
        <pc:inkChg chg="add">
          <ac:chgData name="Federico Turci" userId="ba73f56e-bd66-4dbd-97cf-35f09ce8ed47" providerId="ADAL" clId="{3ED23432-B880-874F-AFC1-72AC7BC7EB3C}" dt="2025-03-21T13:17:55.264" v="48"/>
          <ac:inkMkLst>
            <pc:docMk/>
            <pc:sldMk cId="3703337541" sldId="270"/>
            <ac:inkMk id="52" creationId="{6F6D0BF5-EBEC-7100-01DD-0279C00FB768}"/>
          </ac:inkMkLst>
        </pc:inkChg>
        <pc:inkChg chg="add del">
          <ac:chgData name="Federico Turci" userId="ba73f56e-bd66-4dbd-97cf-35f09ce8ed47" providerId="ADAL" clId="{3ED23432-B880-874F-AFC1-72AC7BC7EB3C}" dt="2025-03-21T13:17:56.330" v="50"/>
          <ac:inkMkLst>
            <pc:docMk/>
            <pc:sldMk cId="3703337541" sldId="270"/>
            <ac:inkMk id="53" creationId="{2624217E-54E6-6CCA-651B-042B6E1085A3}"/>
          </ac:inkMkLst>
        </pc:inkChg>
        <pc:inkChg chg="add del reco">
          <ac:chgData name="Federico Turci" userId="ba73f56e-bd66-4dbd-97cf-35f09ce8ed47" providerId="ADAL" clId="{3ED23432-B880-874F-AFC1-72AC7BC7EB3C}" dt="2025-03-21T13:18:21.318" v="90"/>
          <ac:inkMkLst>
            <pc:docMk/>
            <pc:sldMk cId="3703337541" sldId="270"/>
            <ac:inkMk id="54" creationId="{42B8C108-9012-D77D-8FB7-57E8D87B27EF}"/>
          </ac:inkMkLst>
        </pc:inkChg>
        <pc:inkChg chg="add del reco">
          <ac:chgData name="Federico Turci" userId="ba73f56e-bd66-4dbd-97cf-35f09ce8ed47" providerId="ADAL" clId="{3ED23432-B880-874F-AFC1-72AC7BC7EB3C}" dt="2025-03-21T13:18:21.322" v="91"/>
          <ac:inkMkLst>
            <pc:docMk/>
            <pc:sldMk cId="3703337541" sldId="270"/>
            <ac:inkMk id="55" creationId="{4082C8C5-D058-2BD6-45D9-5E0A3648C2C3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56" creationId="{6346ED0D-3882-A3AC-507C-5EB743B3E94A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57" creationId="{89E83730-A692-F117-2F76-C6131A201D40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58" creationId="{F8401903-B860-309B-3E39-3969F1BDCA64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59" creationId="{0B9CC6AE-F172-3E64-403E-2B886215679F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60" creationId="{C5DD2549-27C2-720B-1301-32A5AFA82828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61" creationId="{AA960A65-EA28-EE91-7837-2C039BC4E159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62" creationId="{14CDF9EB-247C-CA31-7DE9-FA9DA148092A}"/>
          </ac:inkMkLst>
        </pc:inkChg>
        <pc:inkChg chg="add del">
          <ac:chgData name="Federico Turci" userId="ba73f56e-bd66-4dbd-97cf-35f09ce8ed47" providerId="ADAL" clId="{3ED23432-B880-874F-AFC1-72AC7BC7EB3C}" dt="2025-03-21T13:18:01.227" v="60"/>
          <ac:inkMkLst>
            <pc:docMk/>
            <pc:sldMk cId="3703337541" sldId="270"/>
            <ac:inkMk id="63" creationId="{6AD671A2-3848-721E-3588-E69D23FB8282}"/>
          </ac:inkMkLst>
        </pc:inkChg>
        <pc:inkChg chg="add del">
          <ac:chgData name="Federico Turci" userId="ba73f56e-bd66-4dbd-97cf-35f09ce8ed47" providerId="ADAL" clId="{3ED23432-B880-874F-AFC1-72AC7BC7EB3C}" dt="2025-03-21T13:18:21.307" v="88"/>
          <ac:inkMkLst>
            <pc:docMk/>
            <pc:sldMk cId="3703337541" sldId="270"/>
            <ac:inkMk id="64" creationId="{EDF2BD5C-33EA-8EB9-35C0-8D741C1B8429}"/>
          </ac:inkMkLst>
        </pc:inkChg>
        <pc:inkChg chg="add del reco">
          <ac:chgData name="Federico Turci" userId="ba73f56e-bd66-4dbd-97cf-35f09ce8ed47" providerId="ADAL" clId="{3ED23432-B880-874F-AFC1-72AC7BC7EB3C}" dt="2025-03-21T13:18:21.302" v="87"/>
          <ac:inkMkLst>
            <pc:docMk/>
            <pc:sldMk cId="3703337541" sldId="270"/>
            <ac:inkMk id="65" creationId="{6D3DB6F6-A109-FE96-FEF1-597577793039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66" creationId="{EC98E3A6-3FD8-D84F-62F6-A1D8339F3C5D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67" creationId="{B27D8F6A-5EC0-CE02-B118-E07990769320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68" creationId="{15C48219-BDE6-001B-719A-9700A5B6A3E7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69" creationId="{9C7B106A-5040-A00A-2983-F29AB54405C7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70" creationId="{9A51A296-36AF-DE14-C42D-ECEA9AF5D966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71" creationId="{3A182D1D-828C-F963-30D4-396886E3EA17}"/>
          </ac:inkMkLst>
        </pc:inkChg>
        <pc:inkChg chg="add del">
          <ac:chgData name="Federico Turci" userId="ba73f56e-bd66-4dbd-97cf-35f09ce8ed47" providerId="ADAL" clId="{3ED23432-B880-874F-AFC1-72AC7BC7EB3C}" dt="2025-03-21T13:18:06.720" v="68"/>
          <ac:inkMkLst>
            <pc:docMk/>
            <pc:sldMk cId="3703337541" sldId="270"/>
            <ac:inkMk id="72" creationId="{3D820061-8A9E-790C-8D99-1B17015DD88C}"/>
          </ac:inkMkLst>
        </pc:inkChg>
        <pc:inkChg chg="add del reco">
          <ac:chgData name="Federico Turci" userId="ba73f56e-bd66-4dbd-97cf-35f09ce8ed47" providerId="ADAL" clId="{3ED23432-B880-874F-AFC1-72AC7BC7EB3C}" dt="2025-03-21T13:18:21.297" v="86"/>
          <ac:inkMkLst>
            <pc:docMk/>
            <pc:sldMk cId="3703337541" sldId="270"/>
            <ac:inkMk id="73" creationId="{51DB13C9-144B-08DF-6738-355E443E5AE2}"/>
          </ac:inkMkLst>
        </pc:inkChg>
        <pc:inkChg chg="add del reco">
          <ac:chgData name="Federico Turci" userId="ba73f56e-bd66-4dbd-97cf-35f09ce8ed47" providerId="ADAL" clId="{3ED23432-B880-874F-AFC1-72AC7BC7EB3C}" dt="2025-03-21T13:18:21.312" v="89"/>
          <ac:inkMkLst>
            <pc:docMk/>
            <pc:sldMk cId="3703337541" sldId="270"/>
            <ac:inkMk id="74" creationId="{5F16D987-254C-BBA4-5A96-DAF661FA3762}"/>
          </ac:inkMkLst>
        </pc:inkChg>
        <pc:inkChg chg="add">
          <ac:chgData name="Federico Turci" userId="ba73f56e-bd66-4dbd-97cf-35f09ce8ed47" providerId="ADAL" clId="{3ED23432-B880-874F-AFC1-72AC7BC7EB3C}" dt="2025-03-21T13:18:06.939" v="69"/>
          <ac:inkMkLst>
            <pc:docMk/>
            <pc:sldMk cId="3703337541" sldId="270"/>
            <ac:inkMk id="75" creationId="{3AC42867-4A5C-BF83-C1B0-2C068641C2E9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76" creationId="{4A65AF43-FA06-8841-DEC7-0670CC22B717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77" creationId="{D3309B28-A843-8B57-0B7F-DAA8D920B90F}"/>
          </ac:inkMkLst>
        </pc:inkChg>
        <pc:inkChg chg="add">
          <ac:chgData name="Federico Turci" userId="ba73f56e-bd66-4dbd-97cf-35f09ce8ed47" providerId="ADAL" clId="{3ED23432-B880-874F-AFC1-72AC7BC7EB3C}" dt="2025-03-21T13:18:07.959" v="72"/>
          <ac:inkMkLst>
            <pc:docMk/>
            <pc:sldMk cId="3703337541" sldId="270"/>
            <ac:inkMk id="78" creationId="{C1928DA9-7C35-3020-4928-572C0C305944}"/>
          </ac:inkMkLst>
        </pc:inkChg>
        <pc:inkChg chg="add">
          <ac:chgData name="Federico Turci" userId="ba73f56e-bd66-4dbd-97cf-35f09ce8ed47" providerId="ADAL" clId="{3ED23432-B880-874F-AFC1-72AC7BC7EB3C}" dt="2025-03-21T13:18:08.269" v="73"/>
          <ac:inkMkLst>
            <pc:docMk/>
            <pc:sldMk cId="3703337541" sldId="270"/>
            <ac:inkMk id="79" creationId="{12E01695-7CDB-3E65-35D7-49D672ECAA20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0" creationId="{21DD97F7-077E-19F9-C7C5-0CC55DBDF6C4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1" creationId="{476AE5FD-66D9-AEAF-50F8-35235EE0484B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2" creationId="{E9491156-A6EF-AB9C-730C-8106129A83FA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3" creationId="{D4A22C4B-92E9-5FE6-E935-C9E4D5E0C87C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4" creationId="{55C4ABA0-A2C9-88DB-56B1-FA7C95342560}"/>
          </ac:inkMkLst>
        </pc:inkChg>
        <pc:inkChg chg="add">
          <ac:chgData name="Federico Turci" userId="ba73f56e-bd66-4dbd-97cf-35f09ce8ed47" providerId="ADAL" clId="{3ED23432-B880-874F-AFC1-72AC7BC7EB3C}" dt="2025-03-21T13:18:10.761" v="79"/>
          <ac:inkMkLst>
            <pc:docMk/>
            <pc:sldMk cId="3703337541" sldId="270"/>
            <ac:inkMk id="85" creationId="{41BCC50F-0E6E-26C8-2785-2ACA0F27C12B}"/>
          </ac:inkMkLst>
        </pc:inkChg>
        <pc:inkChg chg="add">
          <ac:chgData name="Federico Turci" userId="ba73f56e-bd66-4dbd-97cf-35f09ce8ed47" providerId="ADAL" clId="{3ED23432-B880-874F-AFC1-72AC7BC7EB3C}" dt="2025-03-21T13:18:11.788" v="80"/>
          <ac:inkMkLst>
            <pc:docMk/>
            <pc:sldMk cId="3703337541" sldId="270"/>
            <ac:inkMk id="86" creationId="{56FF5BBC-7575-B771-6B18-647E3FD478E5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7" creationId="{A2A16960-6B89-8670-D4ED-E5AB853C5DDA}"/>
          </ac:inkMkLst>
        </pc:inkChg>
        <pc:inkChg chg="add">
          <ac:chgData name="Federico Turci" userId="ba73f56e-bd66-4dbd-97cf-35f09ce8ed47" providerId="ADAL" clId="{3ED23432-B880-874F-AFC1-72AC7BC7EB3C}" dt="2025-03-21T13:18:12.339" v="82"/>
          <ac:inkMkLst>
            <pc:docMk/>
            <pc:sldMk cId="3703337541" sldId="270"/>
            <ac:inkMk id="88" creationId="{A9D0B992-2195-EB47-7F24-A4B8B00DBC4C}"/>
          </ac:inkMkLst>
        </pc:inkChg>
        <pc:inkChg chg="add del">
          <ac:chgData name="Federico Turci" userId="ba73f56e-bd66-4dbd-97cf-35f09ce8ed47" providerId="ADAL" clId="{3ED23432-B880-874F-AFC1-72AC7BC7EB3C}" dt="2025-03-21T13:18:13.824" v="84"/>
          <ac:inkMkLst>
            <pc:docMk/>
            <pc:sldMk cId="3703337541" sldId="270"/>
            <ac:inkMk id="89" creationId="{4A7AD7D9-2B34-19B9-8516-ECE7F1D7AF39}"/>
          </ac:inkMkLst>
        </pc:inkChg>
        <pc:inkChg chg="add del reco">
          <ac:chgData name="Federico Turci" userId="ba73f56e-bd66-4dbd-97cf-35f09ce8ed47" providerId="ADAL" clId="{3ED23432-B880-874F-AFC1-72AC7BC7EB3C}" dt="2025-03-21T13:18:21.289" v="85"/>
          <ac:inkMkLst>
            <pc:docMk/>
            <pc:sldMk cId="3703337541" sldId="270"/>
            <ac:inkMk id="90" creationId="{4CF86DF3-4E1A-3EE9-D9D1-BA7EDD4E5CA4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1" creationId="{ACCCCA10-97EA-3D88-B3A9-FA06F1A48005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2" creationId="{08BF95BF-1B3A-94D5-8E5E-4EF28379F9C1}"/>
          </ac:inkMkLst>
        </pc:inkChg>
        <pc:inkChg chg="add">
          <ac:chgData name="Federico Turci" userId="ba73f56e-bd66-4dbd-97cf-35f09ce8ed47" providerId="ADAL" clId="{3ED23432-B880-874F-AFC1-72AC7BC7EB3C}" dt="2025-03-21T13:18:28.354" v="94"/>
          <ac:inkMkLst>
            <pc:docMk/>
            <pc:sldMk cId="3703337541" sldId="270"/>
            <ac:inkMk id="93" creationId="{8AEAFEE8-A3DE-7159-3FA0-936FF918136D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4" creationId="{C93B4654-41BF-B918-DE77-6C06FFD56EDC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5" creationId="{93F35972-1F15-3285-FC02-3CE3A71A218E}"/>
          </ac:inkMkLst>
        </pc:inkChg>
        <pc:inkChg chg="add">
          <ac:chgData name="Federico Turci" userId="ba73f56e-bd66-4dbd-97cf-35f09ce8ed47" providerId="ADAL" clId="{3ED23432-B880-874F-AFC1-72AC7BC7EB3C}" dt="2025-03-21T13:18:29.365" v="97"/>
          <ac:inkMkLst>
            <pc:docMk/>
            <pc:sldMk cId="3703337541" sldId="270"/>
            <ac:inkMk id="96" creationId="{5D91DEF2-472A-2BE2-7191-0BE84E8FD31D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7" creationId="{B5ACA13E-AAFE-E70F-513F-754F3B9F6023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8" creationId="{36069BA9-9571-57D6-34AE-37FF3EFA13A7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99" creationId="{0256EF0A-656A-0A35-0896-F225160F3F31}"/>
          </ac:inkMkLst>
        </pc:inkChg>
        <pc:inkChg chg="add del">
          <ac:chgData name="Federico Turci" userId="ba73f56e-bd66-4dbd-97cf-35f09ce8ed47" providerId="ADAL" clId="{3ED23432-B880-874F-AFC1-72AC7BC7EB3C}" dt="2025-03-21T13:18:31.132" v="102"/>
          <ac:inkMkLst>
            <pc:docMk/>
            <pc:sldMk cId="3703337541" sldId="270"/>
            <ac:inkMk id="100" creationId="{04C11071-5DA8-88A9-A762-F3E6EE0A9C6F}"/>
          </ac:inkMkLst>
        </pc:inkChg>
        <pc:inkChg chg="add del reco">
          <ac:chgData name="Federico Turci" userId="ba73f56e-bd66-4dbd-97cf-35f09ce8ed47" providerId="ADAL" clId="{3ED23432-B880-874F-AFC1-72AC7BC7EB3C}" dt="2025-03-21T13:31:03.681" v="451"/>
          <ac:inkMkLst>
            <pc:docMk/>
            <pc:sldMk cId="3703337541" sldId="270"/>
            <ac:inkMk id="101" creationId="{9D4C12C5-1B06-63AB-5C36-D710FF3CE0E7}"/>
          </ac:inkMkLst>
        </pc:inkChg>
        <pc:inkChg chg="add del reco">
          <ac:chgData name="Federico Turci" userId="ba73f56e-bd66-4dbd-97cf-35f09ce8ed47" providerId="ADAL" clId="{3ED23432-B880-874F-AFC1-72AC7BC7EB3C}" dt="2025-03-21T13:31:03.702" v="457"/>
          <ac:inkMkLst>
            <pc:docMk/>
            <pc:sldMk cId="3703337541" sldId="270"/>
            <ac:inkMk id="102" creationId="{D7C78C88-C6C5-9454-CF38-F2EF4A522EDD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3" creationId="{5B8C34A7-3EE5-2F47-F901-599E2324D4EB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4" creationId="{CB5259E8-F849-3ACA-AAE2-CC454F2E1C9B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5" creationId="{30CE6FF4-4CEB-1B2E-E204-86D60A9DB6F2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6" creationId="{C0B10805-919D-28C2-2AAF-D3A526706B00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7" creationId="{9801D62E-16DC-A6A7-EAAB-ED1ACD3D19B6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8" creationId="{AFEADDDF-1BBF-2580-A21F-C13A7D0EA372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09" creationId="{E4049768-7170-D8CC-7FAF-693B10606282}"/>
          </ac:inkMkLst>
        </pc:inkChg>
        <pc:inkChg chg="add del">
          <ac:chgData name="Federico Turci" userId="ba73f56e-bd66-4dbd-97cf-35f09ce8ed47" providerId="ADAL" clId="{3ED23432-B880-874F-AFC1-72AC7BC7EB3C}" dt="2025-03-21T13:18:34.488" v="111"/>
          <ac:inkMkLst>
            <pc:docMk/>
            <pc:sldMk cId="3703337541" sldId="270"/>
            <ac:inkMk id="110" creationId="{A00CE52A-3CD2-4321-E44A-470B628A8DAB}"/>
          </ac:inkMkLst>
        </pc:inkChg>
        <pc:inkChg chg="add del reco">
          <ac:chgData name="Federico Turci" userId="ba73f56e-bd66-4dbd-97cf-35f09ce8ed47" providerId="ADAL" clId="{3ED23432-B880-874F-AFC1-72AC7BC7EB3C}" dt="2025-03-21T13:31:03.698" v="456"/>
          <ac:inkMkLst>
            <pc:docMk/>
            <pc:sldMk cId="3703337541" sldId="270"/>
            <ac:inkMk id="111" creationId="{0F01947E-8912-C712-5B2B-F10B9ACD4F40}"/>
          </ac:inkMkLst>
        </pc:inkChg>
        <pc:inkChg chg="add del">
          <ac:chgData name="Federico Turci" userId="ba73f56e-bd66-4dbd-97cf-35f09ce8ed47" providerId="ADAL" clId="{3ED23432-B880-874F-AFC1-72AC7BC7EB3C}" dt="2025-03-21T13:18:35.633" v="114"/>
          <ac:inkMkLst>
            <pc:docMk/>
            <pc:sldMk cId="3703337541" sldId="270"/>
            <ac:inkMk id="112" creationId="{35CF84D5-679B-15A9-3688-DEFD003FD93A}"/>
          </ac:inkMkLst>
        </pc:inkChg>
        <pc:inkChg chg="add del">
          <ac:chgData name="Federico Turci" userId="ba73f56e-bd66-4dbd-97cf-35f09ce8ed47" providerId="ADAL" clId="{3ED23432-B880-874F-AFC1-72AC7BC7EB3C}" dt="2025-03-21T13:18:35.633" v="114"/>
          <ac:inkMkLst>
            <pc:docMk/>
            <pc:sldMk cId="3703337541" sldId="270"/>
            <ac:inkMk id="113" creationId="{FB90FC2B-008C-89B2-3633-53BDBC9BE7F2}"/>
          </ac:inkMkLst>
        </pc:inkChg>
        <pc:inkChg chg="add del reco">
          <ac:chgData name="Federico Turci" userId="ba73f56e-bd66-4dbd-97cf-35f09ce8ed47" providerId="ADAL" clId="{3ED23432-B880-874F-AFC1-72AC7BC7EB3C}" dt="2025-03-21T13:31:03.691" v="454"/>
          <ac:inkMkLst>
            <pc:docMk/>
            <pc:sldMk cId="3703337541" sldId="270"/>
            <ac:inkMk id="114" creationId="{4D8BDAD1-C30A-566E-9123-00DA327663B6}"/>
          </ac:inkMkLst>
        </pc:inkChg>
        <pc:inkChg chg="add del">
          <ac:chgData name="Federico Turci" userId="ba73f56e-bd66-4dbd-97cf-35f09ce8ed47" providerId="ADAL" clId="{3ED23432-B880-874F-AFC1-72AC7BC7EB3C}" dt="2025-03-21T13:18:40.065" v="120"/>
          <ac:inkMkLst>
            <pc:docMk/>
            <pc:sldMk cId="3703337541" sldId="270"/>
            <ac:inkMk id="115" creationId="{EF9D8FCF-165F-40A5-34B1-79F26564DD62}"/>
          </ac:inkMkLst>
        </pc:inkChg>
        <pc:inkChg chg="add del">
          <ac:chgData name="Federico Turci" userId="ba73f56e-bd66-4dbd-97cf-35f09ce8ed47" providerId="ADAL" clId="{3ED23432-B880-874F-AFC1-72AC7BC7EB3C}" dt="2025-03-21T13:18:40.065" v="120"/>
          <ac:inkMkLst>
            <pc:docMk/>
            <pc:sldMk cId="3703337541" sldId="270"/>
            <ac:inkMk id="116" creationId="{6561B033-885F-5CD6-D283-38537C061CD0}"/>
          </ac:inkMkLst>
        </pc:inkChg>
        <pc:inkChg chg="add del">
          <ac:chgData name="Federico Turci" userId="ba73f56e-bd66-4dbd-97cf-35f09ce8ed47" providerId="ADAL" clId="{3ED23432-B880-874F-AFC1-72AC7BC7EB3C}" dt="2025-03-21T13:18:40.065" v="120"/>
          <ac:inkMkLst>
            <pc:docMk/>
            <pc:sldMk cId="3703337541" sldId="270"/>
            <ac:inkMk id="117" creationId="{0628C67E-842F-462A-C575-EBFED11B50D1}"/>
          </ac:inkMkLst>
        </pc:inkChg>
        <pc:inkChg chg="add del">
          <ac:chgData name="Federico Turci" userId="ba73f56e-bd66-4dbd-97cf-35f09ce8ed47" providerId="ADAL" clId="{3ED23432-B880-874F-AFC1-72AC7BC7EB3C}" dt="2025-03-21T13:18:40.065" v="120"/>
          <ac:inkMkLst>
            <pc:docMk/>
            <pc:sldMk cId="3703337541" sldId="270"/>
            <ac:inkMk id="118" creationId="{1AC2C252-CB3C-074C-5FBF-0356327F0ED9}"/>
          </ac:inkMkLst>
        </pc:inkChg>
        <pc:inkChg chg="add del">
          <ac:chgData name="Federico Turci" userId="ba73f56e-bd66-4dbd-97cf-35f09ce8ed47" providerId="ADAL" clId="{3ED23432-B880-874F-AFC1-72AC7BC7EB3C}" dt="2025-03-21T13:18:40.065" v="120"/>
          <ac:inkMkLst>
            <pc:docMk/>
            <pc:sldMk cId="3703337541" sldId="270"/>
            <ac:inkMk id="119" creationId="{E4D33819-3061-B162-EEE7-FB0F1C1DD263}"/>
          </ac:inkMkLst>
        </pc:inkChg>
        <pc:inkChg chg="add del reco">
          <ac:chgData name="Federico Turci" userId="ba73f56e-bd66-4dbd-97cf-35f09ce8ed47" providerId="ADAL" clId="{3ED23432-B880-874F-AFC1-72AC7BC7EB3C}" dt="2025-03-21T13:31:03.684" v="452"/>
          <ac:inkMkLst>
            <pc:docMk/>
            <pc:sldMk cId="3703337541" sldId="270"/>
            <ac:inkMk id="120" creationId="{31F2FFF8-6286-0C19-683F-25784216B53B}"/>
          </ac:inkMkLst>
        </pc:inkChg>
        <pc:inkChg chg="add del">
          <ac:chgData name="Federico Turci" userId="ba73f56e-bd66-4dbd-97cf-35f09ce8ed47" providerId="ADAL" clId="{3ED23432-B880-874F-AFC1-72AC7BC7EB3C}" dt="2025-03-21T13:31:03.657" v="444"/>
          <ac:inkMkLst>
            <pc:docMk/>
            <pc:sldMk cId="3703337541" sldId="270"/>
            <ac:inkMk id="121" creationId="{3E2A0A8D-5499-0044-6B56-1E8DD2A27183}"/>
          </ac:inkMkLst>
        </pc:inkChg>
        <pc:inkChg chg="add del">
          <ac:chgData name="Federico Turci" userId="ba73f56e-bd66-4dbd-97cf-35f09ce8ed47" providerId="ADAL" clId="{3ED23432-B880-874F-AFC1-72AC7BC7EB3C}" dt="2025-03-21T13:18:46.883" v="125"/>
          <ac:inkMkLst>
            <pc:docMk/>
            <pc:sldMk cId="3703337541" sldId="270"/>
            <ac:inkMk id="122" creationId="{4FFC3FFA-6B75-396B-AF0F-E14037FCF266}"/>
          </ac:inkMkLst>
        </pc:inkChg>
        <pc:inkChg chg="add del">
          <ac:chgData name="Federico Turci" userId="ba73f56e-bd66-4dbd-97cf-35f09ce8ed47" providerId="ADAL" clId="{3ED23432-B880-874F-AFC1-72AC7BC7EB3C}" dt="2025-03-21T13:18:46.883" v="125"/>
          <ac:inkMkLst>
            <pc:docMk/>
            <pc:sldMk cId="3703337541" sldId="270"/>
            <ac:inkMk id="123" creationId="{8A7C688D-B2BA-8F21-CDE6-D13DC7175059}"/>
          </ac:inkMkLst>
        </pc:inkChg>
        <pc:inkChg chg="add del">
          <ac:chgData name="Federico Turci" userId="ba73f56e-bd66-4dbd-97cf-35f09ce8ed47" providerId="ADAL" clId="{3ED23432-B880-874F-AFC1-72AC7BC7EB3C}" dt="2025-03-21T13:18:46.883" v="125"/>
          <ac:inkMkLst>
            <pc:docMk/>
            <pc:sldMk cId="3703337541" sldId="270"/>
            <ac:inkMk id="124" creationId="{4B41AB37-9427-FA02-C8C4-64D52B934969}"/>
          </ac:inkMkLst>
        </pc:inkChg>
        <pc:inkChg chg="add del reco">
          <ac:chgData name="Federico Turci" userId="ba73f56e-bd66-4dbd-97cf-35f09ce8ed47" providerId="ADAL" clId="{3ED23432-B880-874F-AFC1-72AC7BC7EB3C}" dt="2025-03-21T13:31:03.705" v="458"/>
          <ac:inkMkLst>
            <pc:docMk/>
            <pc:sldMk cId="3703337541" sldId="270"/>
            <ac:inkMk id="125" creationId="{9E32BBB0-EA89-088D-9606-E535420EC1BE}"/>
          </ac:inkMkLst>
        </pc:inkChg>
        <pc:inkChg chg="add del">
          <ac:chgData name="Federico Turci" userId="ba73f56e-bd66-4dbd-97cf-35f09ce8ed47" providerId="ADAL" clId="{3ED23432-B880-874F-AFC1-72AC7BC7EB3C}" dt="2025-03-21T13:31:03.649" v="442"/>
          <ac:inkMkLst>
            <pc:docMk/>
            <pc:sldMk cId="3703337541" sldId="270"/>
            <ac:inkMk id="126" creationId="{328757FC-2415-515E-E262-1C49E4DBC292}"/>
          </ac:inkMkLst>
        </pc:inkChg>
        <pc:inkChg chg="add del">
          <ac:chgData name="Federico Turci" userId="ba73f56e-bd66-4dbd-97cf-35f09ce8ed47" providerId="ADAL" clId="{3ED23432-B880-874F-AFC1-72AC7BC7EB3C}" dt="2025-03-21T13:31:03.653" v="443"/>
          <ac:inkMkLst>
            <pc:docMk/>
            <pc:sldMk cId="3703337541" sldId="270"/>
            <ac:inkMk id="127" creationId="{C0651FC3-69C2-21A5-1E4D-179E21E29273}"/>
          </ac:inkMkLst>
        </pc:inkChg>
        <pc:inkChg chg="add del">
          <ac:chgData name="Federico Turci" userId="ba73f56e-bd66-4dbd-97cf-35f09ce8ed47" providerId="ADAL" clId="{3ED23432-B880-874F-AFC1-72AC7BC7EB3C}" dt="2025-03-21T13:31:03.631" v="438"/>
          <ac:inkMkLst>
            <pc:docMk/>
            <pc:sldMk cId="3703337541" sldId="270"/>
            <ac:inkMk id="128" creationId="{C7582B33-8175-EC33-48E2-B0E31421633F}"/>
          </ac:inkMkLst>
        </pc:inkChg>
        <pc:inkChg chg="add del">
          <ac:chgData name="Federico Turci" userId="ba73f56e-bd66-4dbd-97cf-35f09ce8ed47" providerId="ADAL" clId="{3ED23432-B880-874F-AFC1-72AC7BC7EB3C}" dt="2025-03-21T13:31:03.687" v="453"/>
          <ac:inkMkLst>
            <pc:docMk/>
            <pc:sldMk cId="3703337541" sldId="270"/>
            <ac:inkMk id="129" creationId="{44019C20-D3EC-7FDE-EA71-1E84F21CFB18}"/>
          </ac:inkMkLst>
        </pc:inkChg>
        <pc:inkChg chg="add del">
          <ac:chgData name="Federico Turci" userId="ba73f56e-bd66-4dbd-97cf-35f09ce8ed47" providerId="ADAL" clId="{3ED23432-B880-874F-AFC1-72AC7BC7EB3C}" dt="2025-03-21T13:31:03.674" v="449"/>
          <ac:inkMkLst>
            <pc:docMk/>
            <pc:sldMk cId="3703337541" sldId="270"/>
            <ac:inkMk id="130" creationId="{2039D0C4-1CC6-128B-5222-34F7AB69DD5E}"/>
          </ac:inkMkLst>
        </pc:inkChg>
        <pc:inkChg chg="add del">
          <ac:chgData name="Federico Turci" userId="ba73f56e-bd66-4dbd-97cf-35f09ce8ed47" providerId="ADAL" clId="{3ED23432-B880-874F-AFC1-72AC7BC7EB3C}" dt="2025-03-21T13:31:03.640" v="440"/>
          <ac:inkMkLst>
            <pc:docMk/>
            <pc:sldMk cId="3703337541" sldId="270"/>
            <ac:inkMk id="131" creationId="{50678650-2A8D-CBCF-6FD2-75D5CBB8CC93}"/>
          </ac:inkMkLst>
        </pc:inkChg>
        <pc:inkChg chg="add del">
          <ac:chgData name="Federico Turci" userId="ba73f56e-bd66-4dbd-97cf-35f09ce8ed47" providerId="ADAL" clId="{3ED23432-B880-874F-AFC1-72AC7BC7EB3C}" dt="2025-03-21T13:31:03.694" v="455"/>
          <ac:inkMkLst>
            <pc:docMk/>
            <pc:sldMk cId="3703337541" sldId="270"/>
            <ac:inkMk id="132" creationId="{9F0B81AA-EAC1-088E-3331-C7B9D9FDBA7B}"/>
          </ac:inkMkLst>
        </pc:inkChg>
        <pc:inkChg chg="add del">
          <ac:chgData name="Federico Turci" userId="ba73f56e-bd66-4dbd-97cf-35f09ce8ed47" providerId="ADAL" clId="{3ED23432-B880-874F-AFC1-72AC7BC7EB3C}" dt="2025-03-21T13:31:03.667" v="447"/>
          <ac:inkMkLst>
            <pc:docMk/>
            <pc:sldMk cId="3703337541" sldId="270"/>
            <ac:inkMk id="133" creationId="{7FAE0AD1-816F-5D7F-77DE-0B2DD07EDC64}"/>
          </ac:inkMkLst>
        </pc:inkChg>
        <pc:inkChg chg="add del">
          <ac:chgData name="Federico Turci" userId="ba73f56e-bd66-4dbd-97cf-35f09ce8ed47" providerId="ADAL" clId="{3ED23432-B880-874F-AFC1-72AC7BC7EB3C}" dt="2025-03-21T13:31:03.677" v="450"/>
          <ac:inkMkLst>
            <pc:docMk/>
            <pc:sldMk cId="3703337541" sldId="270"/>
            <ac:inkMk id="134" creationId="{D836ABEF-7F10-DE2E-55C3-A17BC4F6F7E3}"/>
          </ac:inkMkLst>
        </pc:inkChg>
        <pc:inkChg chg="add del">
          <ac:chgData name="Federico Turci" userId="ba73f56e-bd66-4dbd-97cf-35f09ce8ed47" providerId="ADAL" clId="{3ED23432-B880-874F-AFC1-72AC7BC7EB3C}" dt="2025-03-21T13:31:03.664" v="446"/>
          <ac:inkMkLst>
            <pc:docMk/>
            <pc:sldMk cId="3703337541" sldId="270"/>
            <ac:inkMk id="135" creationId="{2C117D9E-6A5B-9055-7528-81D16A779871}"/>
          </ac:inkMkLst>
        </pc:inkChg>
        <pc:inkChg chg="add del">
          <ac:chgData name="Federico Turci" userId="ba73f56e-bd66-4dbd-97cf-35f09ce8ed47" providerId="ADAL" clId="{3ED23432-B880-874F-AFC1-72AC7BC7EB3C}" dt="2025-03-21T13:18:53.905" v="138"/>
          <ac:inkMkLst>
            <pc:docMk/>
            <pc:sldMk cId="3703337541" sldId="270"/>
            <ac:inkMk id="136" creationId="{4062AB41-025C-FBAD-9C5A-1C7B9D62F3F6}"/>
          </ac:inkMkLst>
        </pc:inkChg>
        <pc:inkChg chg="add del reco">
          <ac:chgData name="Federico Turci" userId="ba73f56e-bd66-4dbd-97cf-35f09ce8ed47" providerId="ADAL" clId="{3ED23432-B880-874F-AFC1-72AC7BC7EB3C}" dt="2025-03-21T13:18:53.905" v="138"/>
          <ac:inkMkLst>
            <pc:docMk/>
            <pc:sldMk cId="3703337541" sldId="270"/>
            <ac:inkMk id="137" creationId="{68F2AD12-7CD4-2929-3071-F8E460C805BE}"/>
          </ac:inkMkLst>
        </pc:inkChg>
        <pc:inkChg chg="add del">
          <ac:chgData name="Federico Turci" userId="ba73f56e-bd66-4dbd-97cf-35f09ce8ed47" providerId="ADAL" clId="{3ED23432-B880-874F-AFC1-72AC7BC7EB3C}" dt="2025-03-21T13:18:56.443" v="141"/>
          <ac:inkMkLst>
            <pc:docMk/>
            <pc:sldMk cId="3703337541" sldId="270"/>
            <ac:inkMk id="138" creationId="{60757CA5-62E1-2203-3E6B-9F77766F0CE2}"/>
          </ac:inkMkLst>
        </pc:inkChg>
        <pc:inkChg chg="add del">
          <ac:chgData name="Federico Turci" userId="ba73f56e-bd66-4dbd-97cf-35f09ce8ed47" providerId="ADAL" clId="{3ED23432-B880-874F-AFC1-72AC7BC7EB3C}" dt="2025-03-21T13:18:56.443" v="141"/>
          <ac:inkMkLst>
            <pc:docMk/>
            <pc:sldMk cId="3703337541" sldId="270"/>
            <ac:inkMk id="139" creationId="{CE9DC9A0-1E8F-5032-2138-5E33B860A1E1}"/>
          </ac:inkMkLst>
        </pc:inkChg>
        <pc:inkChg chg="add del reco">
          <ac:chgData name="Federico Turci" userId="ba73f56e-bd66-4dbd-97cf-35f09ce8ed47" providerId="ADAL" clId="{3ED23432-B880-874F-AFC1-72AC7BC7EB3C}" dt="2025-03-21T13:31:03.626" v="437"/>
          <ac:inkMkLst>
            <pc:docMk/>
            <pc:sldMk cId="3703337541" sldId="270"/>
            <ac:inkMk id="140" creationId="{8F4F6E2F-52E4-C854-3B46-A23E68F1C0AC}"/>
          </ac:inkMkLst>
        </pc:inkChg>
        <pc:inkChg chg="add del">
          <ac:chgData name="Federico Turci" userId="ba73f56e-bd66-4dbd-97cf-35f09ce8ed47" providerId="ADAL" clId="{3ED23432-B880-874F-AFC1-72AC7BC7EB3C}" dt="2025-03-21T13:31:03.619" v="436"/>
          <ac:inkMkLst>
            <pc:docMk/>
            <pc:sldMk cId="3703337541" sldId="270"/>
            <ac:inkMk id="141" creationId="{A9E05BE0-4FEA-B602-1CC3-665AAEBA1FAC}"/>
          </ac:inkMkLst>
        </pc:inkChg>
        <pc:inkChg chg="add del">
          <ac:chgData name="Federico Turci" userId="ba73f56e-bd66-4dbd-97cf-35f09ce8ed47" providerId="ADAL" clId="{3ED23432-B880-874F-AFC1-72AC7BC7EB3C}" dt="2025-03-21T13:31:03.611" v="435"/>
          <ac:inkMkLst>
            <pc:docMk/>
            <pc:sldMk cId="3703337541" sldId="270"/>
            <ac:inkMk id="142" creationId="{2E4E295F-0942-7650-CE8B-497D2604D9FA}"/>
          </ac:inkMkLst>
        </pc:inkChg>
        <pc:inkChg chg="add del">
          <ac:chgData name="Federico Turci" userId="ba73f56e-bd66-4dbd-97cf-35f09ce8ed47" providerId="ADAL" clId="{3ED23432-B880-874F-AFC1-72AC7BC7EB3C}" dt="2025-03-21T13:31:03.671" v="448"/>
          <ac:inkMkLst>
            <pc:docMk/>
            <pc:sldMk cId="3703337541" sldId="270"/>
            <ac:inkMk id="143" creationId="{0C8E3388-BD04-48B7-0EF8-48742721DD1A}"/>
          </ac:inkMkLst>
        </pc:inkChg>
        <pc:inkChg chg="add del">
          <ac:chgData name="Federico Turci" userId="ba73f56e-bd66-4dbd-97cf-35f09ce8ed47" providerId="ADAL" clId="{3ED23432-B880-874F-AFC1-72AC7BC7EB3C}" dt="2025-03-21T13:31:03.645" v="441"/>
          <ac:inkMkLst>
            <pc:docMk/>
            <pc:sldMk cId="3703337541" sldId="270"/>
            <ac:inkMk id="144" creationId="{5B1853BA-7212-7DAA-DAAB-4E82A91FFFB5}"/>
          </ac:inkMkLst>
        </pc:inkChg>
        <pc:inkChg chg="add del">
          <ac:chgData name="Federico Turci" userId="ba73f56e-bd66-4dbd-97cf-35f09ce8ed47" providerId="ADAL" clId="{3ED23432-B880-874F-AFC1-72AC7BC7EB3C}" dt="2025-03-21T13:19:02.425" v="152"/>
          <ac:inkMkLst>
            <pc:docMk/>
            <pc:sldMk cId="3703337541" sldId="270"/>
            <ac:inkMk id="145" creationId="{BAF03EC4-277C-FFBF-A4ED-26641342430B}"/>
          </ac:inkMkLst>
        </pc:inkChg>
        <pc:inkChg chg="add del">
          <ac:chgData name="Federico Turci" userId="ba73f56e-bd66-4dbd-97cf-35f09ce8ed47" providerId="ADAL" clId="{3ED23432-B880-874F-AFC1-72AC7BC7EB3C}" dt="2025-03-21T13:19:01.081" v="151"/>
          <ac:inkMkLst>
            <pc:docMk/>
            <pc:sldMk cId="3703337541" sldId="270"/>
            <ac:inkMk id="146" creationId="{E4D47DA4-C80B-0BA4-37EA-0157F4F780DD}"/>
          </ac:inkMkLst>
        </pc:inkChg>
        <pc:inkChg chg="add del">
          <ac:chgData name="Federico Turci" userId="ba73f56e-bd66-4dbd-97cf-35f09ce8ed47" providerId="ADAL" clId="{3ED23432-B880-874F-AFC1-72AC7BC7EB3C}" dt="2025-03-21T13:19:00.963" v="150"/>
          <ac:inkMkLst>
            <pc:docMk/>
            <pc:sldMk cId="3703337541" sldId="270"/>
            <ac:inkMk id="147" creationId="{8636967B-EAB2-E2CC-5CDA-FAC18C4060CE}"/>
          </ac:inkMkLst>
        </pc:inkChg>
        <pc:inkChg chg="add del reco">
          <ac:chgData name="Federico Turci" userId="ba73f56e-bd66-4dbd-97cf-35f09ce8ed47" providerId="ADAL" clId="{3ED23432-B880-874F-AFC1-72AC7BC7EB3C}" dt="2025-03-21T13:19:00.963" v="150"/>
          <ac:inkMkLst>
            <pc:docMk/>
            <pc:sldMk cId="3703337541" sldId="270"/>
            <ac:inkMk id="148" creationId="{67C7D1BB-37BC-4A3B-A749-07C6D10E253E}"/>
          </ac:inkMkLst>
        </pc:inkChg>
        <pc:inkChg chg="add del reco">
          <ac:chgData name="Federico Turci" userId="ba73f56e-bd66-4dbd-97cf-35f09ce8ed47" providerId="ADAL" clId="{3ED23432-B880-874F-AFC1-72AC7BC7EB3C}" dt="2025-03-21T13:19:00.963" v="150"/>
          <ac:inkMkLst>
            <pc:docMk/>
            <pc:sldMk cId="3703337541" sldId="270"/>
            <ac:inkMk id="149" creationId="{79546E53-0959-CA5A-B98B-66B51768913A}"/>
          </ac:inkMkLst>
        </pc:inkChg>
        <pc:inkChg chg="add del">
          <ac:chgData name="Federico Turci" userId="ba73f56e-bd66-4dbd-97cf-35f09ce8ed47" providerId="ADAL" clId="{3ED23432-B880-874F-AFC1-72AC7BC7EB3C}" dt="2025-03-21T13:31:03.635" v="439"/>
          <ac:inkMkLst>
            <pc:docMk/>
            <pc:sldMk cId="3703337541" sldId="270"/>
            <ac:inkMk id="150" creationId="{482C1BF2-EB7E-5DED-C0F8-E959F4F18A9E}"/>
          </ac:inkMkLst>
        </pc:inkChg>
        <pc:inkChg chg="add del">
          <ac:chgData name="Federico Turci" userId="ba73f56e-bd66-4dbd-97cf-35f09ce8ed47" providerId="ADAL" clId="{3ED23432-B880-874F-AFC1-72AC7BC7EB3C}" dt="2025-03-21T13:19:06.095" v="155"/>
          <ac:inkMkLst>
            <pc:docMk/>
            <pc:sldMk cId="3703337541" sldId="270"/>
            <ac:inkMk id="151" creationId="{77DFB6FA-26DB-3270-94D7-8285F8043C8F}"/>
          </ac:inkMkLst>
        </pc:inkChg>
        <pc:inkChg chg="add del">
          <ac:chgData name="Federico Turci" userId="ba73f56e-bd66-4dbd-97cf-35f09ce8ed47" providerId="ADAL" clId="{3ED23432-B880-874F-AFC1-72AC7BC7EB3C}" dt="2025-03-21T13:19:09.470" v="157"/>
          <ac:inkMkLst>
            <pc:docMk/>
            <pc:sldMk cId="3703337541" sldId="270"/>
            <ac:inkMk id="152" creationId="{43B95F5D-110D-6DC2-9F3F-F4C98FFFABAE}"/>
          </ac:inkMkLst>
        </pc:inkChg>
        <pc:inkChg chg="add del">
          <ac:chgData name="Federico Turci" userId="ba73f56e-bd66-4dbd-97cf-35f09ce8ed47" providerId="ADAL" clId="{3ED23432-B880-874F-AFC1-72AC7BC7EB3C}" dt="2025-03-21T13:31:03.660" v="445"/>
          <ac:inkMkLst>
            <pc:docMk/>
            <pc:sldMk cId="3703337541" sldId="270"/>
            <ac:inkMk id="153" creationId="{844CD82D-26D7-A33B-97AD-8B0C26456D35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4" creationId="{040E7DC2-22A0-425E-90B8-0B190709D578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5" creationId="{8D3B8E27-2E48-6EEB-6C62-7FD7E50CDA02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6" creationId="{1541B949-EAB1-FCE1-3C2D-8F501B6E20C1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7" creationId="{44B81D9D-5032-BED2-EC2F-66F528811A33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8" creationId="{87F8E807-5978-B0FE-565B-A88852B88FD8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59" creationId="{A652193B-11BC-2242-7EFD-D8AA6D463E40}"/>
          </ac:inkMkLst>
        </pc:inkChg>
        <pc:inkChg chg="add del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60" creationId="{5310AA2B-561F-7C76-E197-D2E481DA50FF}"/>
          </ac:inkMkLst>
        </pc:inkChg>
        <pc:inkChg chg="add reco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61" creationId="{52656DBE-EE91-E3CB-121B-B1FB83E687A8}"/>
          </ac:inkMkLst>
        </pc:inkChg>
        <pc:inkChg chg="add reco">
          <ac:chgData name="Federico Turci" userId="ba73f56e-bd66-4dbd-97cf-35f09ce8ed47" providerId="ADAL" clId="{3ED23432-B880-874F-AFC1-72AC7BC7EB3C}" dt="2025-03-21T13:19:34.890" v="166"/>
          <ac:inkMkLst>
            <pc:docMk/>
            <pc:sldMk cId="3703337541" sldId="270"/>
            <ac:inkMk id="162" creationId="{D0B9ECC7-646E-7453-F9D8-61CFAFBDE10A}"/>
          </ac:inkMkLst>
        </pc:inkChg>
        <pc:inkChg chg="add del">
          <ac:chgData name="Federico Turci" userId="ba73f56e-bd66-4dbd-97cf-35f09ce8ed47" providerId="ADAL" clId="{3ED23432-B880-874F-AFC1-72AC7BC7EB3C}" dt="2025-03-21T13:19:40.292" v="170"/>
          <ac:inkMkLst>
            <pc:docMk/>
            <pc:sldMk cId="3703337541" sldId="270"/>
            <ac:inkMk id="163" creationId="{96A47A49-D120-795E-D245-8DA818176017}"/>
          </ac:inkMkLst>
        </pc:inkChg>
        <pc:inkChg chg="add del">
          <ac:chgData name="Federico Turci" userId="ba73f56e-bd66-4dbd-97cf-35f09ce8ed47" providerId="ADAL" clId="{3ED23432-B880-874F-AFC1-72AC7BC7EB3C}" dt="2025-03-21T13:19:40.292" v="170"/>
          <ac:inkMkLst>
            <pc:docMk/>
            <pc:sldMk cId="3703337541" sldId="270"/>
            <ac:inkMk id="164" creationId="{2040F683-0E7B-0C07-61D5-18EB199C4ACC}"/>
          </ac:inkMkLst>
        </pc:inkChg>
        <pc:inkChg chg="add del">
          <ac:chgData name="Federico Turci" userId="ba73f56e-bd66-4dbd-97cf-35f09ce8ed47" providerId="ADAL" clId="{3ED23432-B880-874F-AFC1-72AC7BC7EB3C}" dt="2025-03-21T13:19:40.292" v="170"/>
          <ac:inkMkLst>
            <pc:docMk/>
            <pc:sldMk cId="3703337541" sldId="270"/>
            <ac:inkMk id="165" creationId="{1E01A1EA-E327-B6A5-6769-D7D46DE9602B}"/>
          </ac:inkMkLst>
        </pc:inkChg>
        <pc:inkChg chg="add reco">
          <ac:chgData name="Federico Turci" userId="ba73f56e-bd66-4dbd-97cf-35f09ce8ed47" providerId="ADAL" clId="{3ED23432-B880-874F-AFC1-72AC7BC7EB3C}" dt="2025-03-21T13:19:40.292" v="170"/>
          <ac:inkMkLst>
            <pc:docMk/>
            <pc:sldMk cId="3703337541" sldId="270"/>
            <ac:inkMk id="166" creationId="{A15E97D5-1CC4-6272-36CD-94E73FEAFE86}"/>
          </ac:inkMkLst>
        </pc:inkChg>
        <pc:inkChg chg="add del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67" creationId="{F1EB2081-67CC-369F-58A6-50AADADD1BA6}"/>
          </ac:inkMkLst>
        </pc:inkChg>
        <pc:inkChg chg="add del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68" creationId="{BE01B58F-CECD-5B0D-1FD6-EBF22B31F66F}"/>
          </ac:inkMkLst>
        </pc:inkChg>
        <pc:inkChg chg="add del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69" creationId="{8DC97EAE-1DA5-1675-DE54-6D0D6404BE9D}"/>
          </ac:inkMkLst>
        </pc:inkChg>
        <pc:inkChg chg="add del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70" creationId="{30CF1D4E-CF62-CEB5-CBFB-2A2C4E82EA4C}"/>
          </ac:inkMkLst>
        </pc:inkChg>
        <pc:inkChg chg="add del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71" creationId="{A501C8FC-A3BE-9660-3D6B-8BDCD651E6FD}"/>
          </ac:inkMkLst>
        </pc:inkChg>
        <pc:inkChg chg="add reco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72" creationId="{AC859036-72F5-0CC0-6E45-1E35A93CC1DF}"/>
          </ac:inkMkLst>
        </pc:inkChg>
        <pc:inkChg chg="add reco">
          <ac:chgData name="Federico Turci" userId="ba73f56e-bd66-4dbd-97cf-35f09ce8ed47" providerId="ADAL" clId="{3ED23432-B880-874F-AFC1-72AC7BC7EB3C}" dt="2025-03-21T13:19:45.778" v="176"/>
          <ac:inkMkLst>
            <pc:docMk/>
            <pc:sldMk cId="3703337541" sldId="270"/>
            <ac:inkMk id="173" creationId="{B023C75B-0B17-ABB6-B0BA-B0A4C004BAD2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4" creationId="{598172E8-ED5D-4040-9A62-FFF82BB59ED4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5" creationId="{D8B5F886-4623-DB7A-A549-0352DEF69FC6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6" creationId="{8F01E722-39FA-80CC-0718-0A1052B641C3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7" creationId="{80FA5B99-9E23-85E6-0301-7371C9CF88E6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8" creationId="{849A6E8C-44FA-DED2-EA17-A67ABC8FA919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79" creationId="{863F3332-15C1-B7A6-6514-46A87A74B4D1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80" creationId="{B4CD8EFE-4198-B6DF-67EB-871DDEDE4A25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81" creationId="{509E2E10-8653-8CD3-A855-E6D59A626A69}"/>
          </ac:inkMkLst>
        </pc:inkChg>
        <pc:inkChg chg="add del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82" creationId="{9CC8A284-AD45-7A7C-01C6-44EE4533FC4B}"/>
          </ac:inkMkLst>
        </pc:inkChg>
        <pc:inkChg chg="add reco">
          <ac:chgData name="Federico Turci" userId="ba73f56e-bd66-4dbd-97cf-35f09ce8ed47" providerId="ADAL" clId="{3ED23432-B880-874F-AFC1-72AC7BC7EB3C}" dt="2025-03-21T13:19:54.575" v="186"/>
          <ac:inkMkLst>
            <pc:docMk/>
            <pc:sldMk cId="3703337541" sldId="270"/>
            <ac:inkMk id="183" creationId="{3448D801-5AC2-28E5-348D-2413EE73B89B}"/>
          </ac:inkMkLst>
        </pc:inkChg>
        <pc:inkChg chg="add del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85" creationId="{679B1D8B-0FB2-F862-0A59-358D22B772C8}"/>
          </ac:inkMkLst>
        </pc:inkChg>
        <pc:inkChg chg="add del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86" creationId="{438928AA-21B1-7C8C-2466-4E12D2393A88}"/>
          </ac:inkMkLst>
        </pc:inkChg>
        <pc:inkChg chg="add del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87" creationId="{7EE23727-166C-C76D-5389-3F4E14E93D56}"/>
          </ac:inkMkLst>
        </pc:inkChg>
        <pc:inkChg chg="add del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88" creationId="{5FFC776A-ECBE-E3E4-8C55-B6B67C8A7C2F}"/>
          </ac:inkMkLst>
        </pc:inkChg>
        <pc:inkChg chg="add del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89" creationId="{B3E2EB82-6B7F-167E-B2D5-696759B21B02}"/>
          </ac:inkMkLst>
        </pc:inkChg>
        <pc:inkChg chg="add reco">
          <ac:chgData name="Federico Turci" userId="ba73f56e-bd66-4dbd-97cf-35f09ce8ed47" providerId="ADAL" clId="{3ED23432-B880-874F-AFC1-72AC7BC7EB3C}" dt="2025-03-21T13:20:00.365" v="192"/>
          <ac:inkMkLst>
            <pc:docMk/>
            <pc:sldMk cId="3703337541" sldId="270"/>
            <ac:inkMk id="190" creationId="{1A235A1C-2A6F-398A-D246-90A5A52FF43B}"/>
          </ac:inkMkLst>
        </pc:inkChg>
        <pc:inkChg chg="add del">
          <ac:chgData name="Federico Turci" userId="ba73f56e-bd66-4dbd-97cf-35f09ce8ed47" providerId="ADAL" clId="{3ED23432-B880-874F-AFC1-72AC7BC7EB3C}" dt="2025-03-21T13:20:19.696" v="198"/>
          <ac:inkMkLst>
            <pc:docMk/>
            <pc:sldMk cId="3703337541" sldId="270"/>
            <ac:inkMk id="191" creationId="{CFBDDABD-1A88-4E30-8296-512028FEB74D}"/>
          </ac:inkMkLst>
        </pc:inkChg>
        <pc:inkChg chg="add del">
          <ac:chgData name="Federico Turci" userId="ba73f56e-bd66-4dbd-97cf-35f09ce8ed47" providerId="ADAL" clId="{3ED23432-B880-874F-AFC1-72AC7BC7EB3C}" dt="2025-03-21T13:20:19.696" v="198"/>
          <ac:inkMkLst>
            <pc:docMk/>
            <pc:sldMk cId="3703337541" sldId="270"/>
            <ac:inkMk id="192" creationId="{08D73B97-3D17-E655-40C0-0C885B81A414}"/>
          </ac:inkMkLst>
        </pc:inkChg>
        <pc:inkChg chg="add del">
          <ac:chgData name="Federico Turci" userId="ba73f56e-bd66-4dbd-97cf-35f09ce8ed47" providerId="ADAL" clId="{3ED23432-B880-874F-AFC1-72AC7BC7EB3C}" dt="2025-03-21T13:20:19.696" v="198"/>
          <ac:inkMkLst>
            <pc:docMk/>
            <pc:sldMk cId="3703337541" sldId="270"/>
            <ac:inkMk id="193" creationId="{E6986F28-BCF7-84A9-4012-D32049CC046C}"/>
          </ac:inkMkLst>
        </pc:inkChg>
        <pc:inkChg chg="add del">
          <ac:chgData name="Federico Turci" userId="ba73f56e-bd66-4dbd-97cf-35f09ce8ed47" providerId="ADAL" clId="{3ED23432-B880-874F-AFC1-72AC7BC7EB3C}" dt="2025-03-21T13:20:19.696" v="198"/>
          <ac:inkMkLst>
            <pc:docMk/>
            <pc:sldMk cId="3703337541" sldId="270"/>
            <ac:inkMk id="194" creationId="{0268E3BE-F82A-8E3C-F1D1-AC6EA7BE4FD3}"/>
          </ac:inkMkLst>
        </pc:inkChg>
        <pc:inkChg chg="add">
          <ac:chgData name="Federico Turci" userId="ba73f56e-bd66-4dbd-97cf-35f09ce8ed47" providerId="ADAL" clId="{3ED23432-B880-874F-AFC1-72AC7BC7EB3C}" dt="2025-03-21T13:20:18.842" v="197"/>
          <ac:inkMkLst>
            <pc:docMk/>
            <pc:sldMk cId="3703337541" sldId="270"/>
            <ac:inkMk id="195" creationId="{2B5B8664-5D0E-5862-43B1-9B7CF47CE0B4}"/>
          </ac:inkMkLst>
        </pc:inkChg>
        <pc:inkChg chg="add reco">
          <ac:chgData name="Federico Turci" userId="ba73f56e-bd66-4dbd-97cf-35f09ce8ed47" providerId="ADAL" clId="{3ED23432-B880-874F-AFC1-72AC7BC7EB3C}" dt="2025-03-21T13:20:19.696" v="198"/>
          <ac:inkMkLst>
            <pc:docMk/>
            <pc:sldMk cId="3703337541" sldId="270"/>
            <ac:inkMk id="196" creationId="{AE74C7E5-51A8-C200-F060-0ED03D54483E}"/>
          </ac:inkMkLst>
        </pc:inkChg>
        <pc:inkChg chg="add del">
          <ac:chgData name="Federico Turci" userId="ba73f56e-bd66-4dbd-97cf-35f09ce8ed47" providerId="ADAL" clId="{3ED23432-B880-874F-AFC1-72AC7BC7EB3C}" dt="2025-03-21T13:20:47.482" v="203"/>
          <ac:inkMkLst>
            <pc:docMk/>
            <pc:sldMk cId="3703337541" sldId="270"/>
            <ac:inkMk id="197" creationId="{2676E5BB-8003-8761-0E63-A97E6AF159B6}"/>
          </ac:inkMkLst>
        </pc:inkChg>
        <pc:inkChg chg="add">
          <ac:chgData name="Federico Turci" userId="ba73f56e-bd66-4dbd-97cf-35f09ce8ed47" providerId="ADAL" clId="{3ED23432-B880-874F-AFC1-72AC7BC7EB3C}" dt="2025-03-21T13:20:46.021" v="200"/>
          <ac:inkMkLst>
            <pc:docMk/>
            <pc:sldMk cId="3703337541" sldId="270"/>
            <ac:inkMk id="198" creationId="{E8FF3D96-6110-660F-3715-1DF78BDC625A}"/>
          </ac:inkMkLst>
        </pc:inkChg>
        <pc:inkChg chg="add del">
          <ac:chgData name="Federico Turci" userId="ba73f56e-bd66-4dbd-97cf-35f09ce8ed47" providerId="ADAL" clId="{3ED23432-B880-874F-AFC1-72AC7BC7EB3C}" dt="2025-03-21T13:20:47.482" v="203"/>
          <ac:inkMkLst>
            <pc:docMk/>
            <pc:sldMk cId="3703337541" sldId="270"/>
            <ac:inkMk id="199" creationId="{8DE32B9B-176C-9D94-F0AF-BEFFB3C79472}"/>
          </ac:inkMkLst>
        </pc:inkChg>
        <pc:inkChg chg="add del">
          <ac:chgData name="Federico Turci" userId="ba73f56e-bd66-4dbd-97cf-35f09ce8ed47" providerId="ADAL" clId="{3ED23432-B880-874F-AFC1-72AC7BC7EB3C}" dt="2025-03-21T13:20:47.482" v="203"/>
          <ac:inkMkLst>
            <pc:docMk/>
            <pc:sldMk cId="3703337541" sldId="270"/>
            <ac:inkMk id="200" creationId="{75A539B7-93F9-6D3D-1BB6-DA6A536280FE}"/>
          </ac:inkMkLst>
        </pc:inkChg>
        <pc:inkChg chg="add reco">
          <ac:chgData name="Federico Turci" userId="ba73f56e-bd66-4dbd-97cf-35f09ce8ed47" providerId="ADAL" clId="{3ED23432-B880-874F-AFC1-72AC7BC7EB3C}" dt="2025-03-21T13:20:47.482" v="203"/>
          <ac:inkMkLst>
            <pc:docMk/>
            <pc:sldMk cId="3703337541" sldId="270"/>
            <ac:inkMk id="201" creationId="{16A8CD63-A036-59D9-BCD0-E10A039BCB3F}"/>
          </ac:inkMkLst>
        </pc:inkChg>
        <pc:inkChg chg="add del">
          <ac:chgData name="Federico Turci" userId="ba73f56e-bd66-4dbd-97cf-35f09ce8ed47" providerId="ADAL" clId="{3ED23432-B880-874F-AFC1-72AC7BC7EB3C}" dt="2025-03-21T13:29:35.711" v="428"/>
          <ac:inkMkLst>
            <pc:docMk/>
            <pc:sldMk cId="3703337541" sldId="270"/>
            <ac:inkMk id="202" creationId="{5E7A5E73-7BE2-3E0B-62BD-5A2BF2B18759}"/>
          </ac:inkMkLst>
        </pc:inkChg>
        <pc:inkChg chg="add del">
          <ac:chgData name="Federico Turci" userId="ba73f56e-bd66-4dbd-97cf-35f09ce8ed47" providerId="ADAL" clId="{3ED23432-B880-874F-AFC1-72AC7BC7EB3C}" dt="2025-03-21T13:29:35.711" v="428"/>
          <ac:inkMkLst>
            <pc:docMk/>
            <pc:sldMk cId="3703337541" sldId="270"/>
            <ac:inkMk id="203" creationId="{9DA5BC22-6502-2F16-9BC8-F98ADD5EE7FF}"/>
          </ac:inkMkLst>
        </pc:inkChg>
        <pc:inkChg chg="add del">
          <ac:chgData name="Federico Turci" userId="ba73f56e-bd66-4dbd-97cf-35f09ce8ed47" providerId="ADAL" clId="{3ED23432-B880-874F-AFC1-72AC7BC7EB3C}" dt="2025-03-21T13:20:52.463" v="208"/>
          <ac:inkMkLst>
            <pc:docMk/>
            <pc:sldMk cId="3703337541" sldId="270"/>
            <ac:inkMk id="204" creationId="{590E1BAF-406C-BA19-CBB0-ECE63799E399}"/>
          </ac:inkMkLst>
        </pc:inkChg>
        <pc:inkChg chg="add del">
          <ac:chgData name="Federico Turci" userId="ba73f56e-bd66-4dbd-97cf-35f09ce8ed47" providerId="ADAL" clId="{3ED23432-B880-874F-AFC1-72AC7BC7EB3C}" dt="2025-03-21T13:20:52.463" v="208"/>
          <ac:inkMkLst>
            <pc:docMk/>
            <pc:sldMk cId="3703337541" sldId="270"/>
            <ac:inkMk id="205" creationId="{81C965B1-B312-2E2F-A293-47C2C34D71B8}"/>
          </ac:inkMkLst>
        </pc:inkChg>
        <pc:inkChg chg="add del reco">
          <ac:chgData name="Federico Turci" userId="ba73f56e-bd66-4dbd-97cf-35f09ce8ed47" providerId="ADAL" clId="{3ED23432-B880-874F-AFC1-72AC7BC7EB3C}" dt="2025-03-21T13:29:27.850" v="425"/>
          <ac:inkMkLst>
            <pc:docMk/>
            <pc:sldMk cId="3703337541" sldId="270"/>
            <ac:inkMk id="206" creationId="{FCD68DA0-CB30-C537-ACA6-488F70911252}"/>
          </ac:inkMkLst>
        </pc:inkChg>
        <pc:inkChg chg="add del">
          <ac:chgData name="Federico Turci" userId="ba73f56e-bd66-4dbd-97cf-35f09ce8ed47" providerId="ADAL" clId="{3ED23432-B880-874F-AFC1-72AC7BC7EB3C}" dt="2025-03-21T13:29:27.836" v="424"/>
          <ac:inkMkLst>
            <pc:docMk/>
            <pc:sldMk cId="3703337541" sldId="270"/>
            <ac:inkMk id="207" creationId="{3C186698-CC26-5366-914F-4F1C10CE3C8C}"/>
          </ac:inkMkLst>
        </pc:inkChg>
        <pc:inkChg chg="add del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08" creationId="{57108920-A109-9907-C171-4FC94863AC26}"/>
          </ac:inkMkLst>
        </pc:inkChg>
        <pc:inkChg chg="add del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09" creationId="{C899EC3A-1BA9-DE5C-C7E9-0B253628B3F2}"/>
          </ac:inkMkLst>
        </pc:inkChg>
        <pc:inkChg chg="add del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10" creationId="{C066A873-603A-9E9B-A8E7-D03EFEC73856}"/>
          </ac:inkMkLst>
        </pc:inkChg>
        <pc:inkChg chg="add del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11" creationId="{A8BAA511-CF37-DECC-B03C-E4A96F29DD11}"/>
          </ac:inkMkLst>
        </pc:inkChg>
        <pc:inkChg chg="add reco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12" creationId="{1FFF725F-332C-B075-17D9-43D2FBEE87FA}"/>
          </ac:inkMkLst>
        </pc:inkChg>
        <pc:inkChg chg="add reco">
          <ac:chgData name="Federico Turci" userId="ba73f56e-bd66-4dbd-97cf-35f09ce8ed47" providerId="ADAL" clId="{3ED23432-B880-874F-AFC1-72AC7BC7EB3C}" dt="2025-03-21T13:20:59.401" v="214"/>
          <ac:inkMkLst>
            <pc:docMk/>
            <pc:sldMk cId="3703337541" sldId="270"/>
            <ac:inkMk id="213" creationId="{79C9A41F-1C3F-D4E7-EB2D-D0DF22E85CD8}"/>
          </ac:inkMkLst>
        </pc:inkChg>
        <pc:inkChg chg="add del">
          <ac:chgData name="Federico Turci" userId="ba73f56e-bd66-4dbd-97cf-35f09ce8ed47" providerId="ADAL" clId="{3ED23432-B880-874F-AFC1-72AC7BC7EB3C}" dt="2025-03-21T13:21:02.853" v="218"/>
          <ac:inkMkLst>
            <pc:docMk/>
            <pc:sldMk cId="3703337541" sldId="270"/>
            <ac:inkMk id="214" creationId="{A7709E15-CEBB-3487-88C4-3EAE0E5315C9}"/>
          </ac:inkMkLst>
        </pc:inkChg>
        <pc:inkChg chg="add del">
          <ac:chgData name="Federico Turci" userId="ba73f56e-bd66-4dbd-97cf-35f09ce8ed47" providerId="ADAL" clId="{3ED23432-B880-874F-AFC1-72AC7BC7EB3C}" dt="2025-03-21T13:21:02.853" v="218"/>
          <ac:inkMkLst>
            <pc:docMk/>
            <pc:sldMk cId="3703337541" sldId="270"/>
            <ac:inkMk id="215" creationId="{EFE11196-5F3C-83BB-A670-EB0220169A39}"/>
          </ac:inkMkLst>
        </pc:inkChg>
        <pc:inkChg chg="add del">
          <ac:chgData name="Federico Turci" userId="ba73f56e-bd66-4dbd-97cf-35f09ce8ed47" providerId="ADAL" clId="{3ED23432-B880-874F-AFC1-72AC7BC7EB3C}" dt="2025-03-21T13:21:02.853" v="218"/>
          <ac:inkMkLst>
            <pc:docMk/>
            <pc:sldMk cId="3703337541" sldId="270"/>
            <ac:inkMk id="216" creationId="{1BA479CB-C02E-47FE-F5D6-FF112ED10119}"/>
          </ac:inkMkLst>
        </pc:inkChg>
        <pc:inkChg chg="add reco">
          <ac:chgData name="Federico Turci" userId="ba73f56e-bd66-4dbd-97cf-35f09ce8ed47" providerId="ADAL" clId="{3ED23432-B880-874F-AFC1-72AC7BC7EB3C}" dt="2025-03-21T13:21:02.853" v="218"/>
          <ac:inkMkLst>
            <pc:docMk/>
            <pc:sldMk cId="3703337541" sldId="270"/>
            <ac:inkMk id="217" creationId="{2872A4B0-2F9D-42E6-1912-C9F5FC2CF209}"/>
          </ac:inkMkLst>
        </pc:inkChg>
        <pc:inkChg chg="add del">
          <ac:chgData name="Federico Turci" userId="ba73f56e-bd66-4dbd-97cf-35f09ce8ed47" providerId="ADAL" clId="{3ED23432-B880-874F-AFC1-72AC7BC7EB3C}" dt="2025-03-21T13:21:05.201" v="222"/>
          <ac:inkMkLst>
            <pc:docMk/>
            <pc:sldMk cId="3703337541" sldId="270"/>
            <ac:inkMk id="218" creationId="{93417CA0-9E93-0A46-70C2-165EC3CD817C}"/>
          </ac:inkMkLst>
        </pc:inkChg>
        <pc:inkChg chg="add del">
          <ac:chgData name="Federico Turci" userId="ba73f56e-bd66-4dbd-97cf-35f09ce8ed47" providerId="ADAL" clId="{3ED23432-B880-874F-AFC1-72AC7BC7EB3C}" dt="2025-03-21T13:21:05.201" v="222"/>
          <ac:inkMkLst>
            <pc:docMk/>
            <pc:sldMk cId="3703337541" sldId="270"/>
            <ac:inkMk id="219" creationId="{B6F284F4-EC46-D2CA-66E9-5AF29163CA42}"/>
          </ac:inkMkLst>
        </pc:inkChg>
        <pc:inkChg chg="add del">
          <ac:chgData name="Federico Turci" userId="ba73f56e-bd66-4dbd-97cf-35f09ce8ed47" providerId="ADAL" clId="{3ED23432-B880-874F-AFC1-72AC7BC7EB3C}" dt="2025-03-21T13:21:05.201" v="222"/>
          <ac:inkMkLst>
            <pc:docMk/>
            <pc:sldMk cId="3703337541" sldId="270"/>
            <ac:inkMk id="220" creationId="{EC95C98C-93EC-1F84-5F43-6C5FEA73EADC}"/>
          </ac:inkMkLst>
        </pc:inkChg>
        <pc:inkChg chg="add mod reco modStrokes">
          <ac:chgData name="Federico Turci" userId="ba73f56e-bd66-4dbd-97cf-35f09ce8ed47" providerId="ADAL" clId="{3ED23432-B880-874F-AFC1-72AC7BC7EB3C}" dt="2025-03-21T13:21:39.708" v="249"/>
          <ac:inkMkLst>
            <pc:docMk/>
            <pc:sldMk cId="3703337541" sldId="270"/>
            <ac:inkMk id="221" creationId="{74F33F85-9C2B-2B0E-4418-0C33B3A9E5A9}"/>
          </ac:inkMkLst>
        </pc:inkChg>
        <pc:inkChg chg="add del">
          <ac:chgData name="Federico Turci" userId="ba73f56e-bd66-4dbd-97cf-35f09ce8ed47" providerId="ADAL" clId="{3ED23432-B880-874F-AFC1-72AC7BC7EB3C}" dt="2025-03-21T13:21:20.997" v="230"/>
          <ac:inkMkLst>
            <pc:docMk/>
            <pc:sldMk cId="3703337541" sldId="270"/>
            <ac:inkMk id="222" creationId="{20F8ABF8-7E90-FAD4-3B43-206EF4B1A832}"/>
          </ac:inkMkLst>
        </pc:inkChg>
        <pc:inkChg chg="add del">
          <ac:chgData name="Federico Turci" userId="ba73f56e-bd66-4dbd-97cf-35f09ce8ed47" providerId="ADAL" clId="{3ED23432-B880-874F-AFC1-72AC7BC7EB3C}" dt="2025-03-21T13:21:20.997" v="230"/>
          <ac:inkMkLst>
            <pc:docMk/>
            <pc:sldMk cId="3703337541" sldId="270"/>
            <ac:inkMk id="223" creationId="{75C00B5E-7704-87E4-76EE-9879F72BEF84}"/>
          </ac:inkMkLst>
        </pc:inkChg>
        <pc:inkChg chg="add del">
          <ac:chgData name="Federico Turci" userId="ba73f56e-bd66-4dbd-97cf-35f09ce8ed47" providerId="ADAL" clId="{3ED23432-B880-874F-AFC1-72AC7BC7EB3C}" dt="2025-03-21T13:21:20.997" v="230"/>
          <ac:inkMkLst>
            <pc:docMk/>
            <pc:sldMk cId="3703337541" sldId="270"/>
            <ac:inkMk id="224" creationId="{5C4B8E38-03EC-8A47-02D7-939B24038C2F}"/>
          </ac:inkMkLst>
        </pc:inkChg>
        <pc:inkChg chg="add del">
          <ac:chgData name="Federico Turci" userId="ba73f56e-bd66-4dbd-97cf-35f09ce8ed47" providerId="ADAL" clId="{3ED23432-B880-874F-AFC1-72AC7BC7EB3C}" dt="2025-03-21T13:21:20.997" v="230"/>
          <ac:inkMkLst>
            <pc:docMk/>
            <pc:sldMk cId="3703337541" sldId="270"/>
            <ac:inkMk id="225" creationId="{6D29A17E-CE5D-F352-49AB-FF6CC07B80A3}"/>
          </ac:inkMkLst>
        </pc:inkChg>
        <pc:inkChg chg="add del reco">
          <ac:chgData name="Federico Turci" userId="ba73f56e-bd66-4dbd-97cf-35f09ce8ed47" providerId="ADAL" clId="{3ED23432-B880-874F-AFC1-72AC7BC7EB3C}" dt="2025-03-21T13:21:20.997" v="230"/>
          <ac:inkMkLst>
            <pc:docMk/>
            <pc:sldMk cId="3703337541" sldId="270"/>
            <ac:inkMk id="226" creationId="{41086852-9AA2-58E1-22D8-3EEECB59F385}"/>
          </ac:inkMkLst>
        </pc:inkChg>
        <pc:inkChg chg="add del">
          <ac:chgData name="Federico Turci" userId="ba73f56e-bd66-4dbd-97cf-35f09ce8ed47" providerId="ADAL" clId="{3ED23432-B880-874F-AFC1-72AC7BC7EB3C}" dt="2025-03-21T13:21:20.842" v="229"/>
          <ac:inkMkLst>
            <pc:docMk/>
            <pc:sldMk cId="3703337541" sldId="270"/>
            <ac:inkMk id="227" creationId="{9F8710C0-8472-E3FE-4D7A-07869BCDA249}"/>
          </ac:inkMkLst>
        </pc:inkChg>
        <pc:inkChg chg="add">
          <ac:chgData name="Federico Turci" userId="ba73f56e-bd66-4dbd-97cf-35f09ce8ed47" providerId="ADAL" clId="{3ED23432-B880-874F-AFC1-72AC7BC7EB3C}" dt="2025-03-21T13:21:22.381" v="231"/>
          <ac:inkMkLst>
            <pc:docMk/>
            <pc:sldMk cId="3703337541" sldId="270"/>
            <ac:inkMk id="228" creationId="{BB9F70D3-67FF-7F63-593F-9759E58A2E79}"/>
          </ac:inkMkLst>
        </pc:inkChg>
        <pc:inkChg chg="add del">
          <ac:chgData name="Federico Turci" userId="ba73f56e-bd66-4dbd-97cf-35f09ce8ed47" providerId="ADAL" clId="{3ED23432-B880-874F-AFC1-72AC7BC7EB3C}" dt="2025-03-21T13:21:27.536" v="234"/>
          <ac:inkMkLst>
            <pc:docMk/>
            <pc:sldMk cId="3703337541" sldId="270"/>
            <ac:inkMk id="229" creationId="{E7C1B8CD-C0F1-2F49-D37A-1A9760DB0816}"/>
          </ac:inkMkLst>
        </pc:inkChg>
        <pc:inkChg chg="add del">
          <ac:chgData name="Federico Turci" userId="ba73f56e-bd66-4dbd-97cf-35f09ce8ed47" providerId="ADAL" clId="{3ED23432-B880-874F-AFC1-72AC7BC7EB3C}" dt="2025-03-21T13:21:27.536" v="234"/>
          <ac:inkMkLst>
            <pc:docMk/>
            <pc:sldMk cId="3703337541" sldId="270"/>
            <ac:inkMk id="230" creationId="{E52B0C79-8871-32E0-9A7D-E70112044FFB}"/>
          </ac:inkMkLst>
        </pc:inkChg>
        <pc:inkChg chg="add reco">
          <ac:chgData name="Federico Turci" userId="ba73f56e-bd66-4dbd-97cf-35f09ce8ed47" providerId="ADAL" clId="{3ED23432-B880-874F-AFC1-72AC7BC7EB3C}" dt="2025-03-21T13:21:27.536" v="234"/>
          <ac:inkMkLst>
            <pc:docMk/>
            <pc:sldMk cId="3703337541" sldId="270"/>
            <ac:inkMk id="231" creationId="{E643DD52-8E86-DB20-059D-CD8869EE0C7E}"/>
          </ac:inkMkLst>
        </pc:inkChg>
        <pc:inkChg chg="add del">
          <ac:chgData name="Federico Turci" userId="ba73f56e-bd66-4dbd-97cf-35f09ce8ed47" providerId="ADAL" clId="{3ED23432-B880-874F-AFC1-72AC7BC7EB3C}" dt="2025-03-21T13:21:28.900" v="237"/>
          <ac:inkMkLst>
            <pc:docMk/>
            <pc:sldMk cId="3703337541" sldId="270"/>
            <ac:inkMk id="232" creationId="{94EAC88F-CD64-6FF3-6D02-1E48BAD1204C}"/>
          </ac:inkMkLst>
        </pc:inkChg>
        <pc:inkChg chg="add del">
          <ac:chgData name="Federico Turci" userId="ba73f56e-bd66-4dbd-97cf-35f09ce8ed47" providerId="ADAL" clId="{3ED23432-B880-874F-AFC1-72AC7BC7EB3C}" dt="2025-03-21T13:21:28.900" v="237"/>
          <ac:inkMkLst>
            <pc:docMk/>
            <pc:sldMk cId="3703337541" sldId="270"/>
            <ac:inkMk id="233" creationId="{273EE6D4-823D-0C02-7179-DB10A92B57EC}"/>
          </ac:inkMkLst>
        </pc:inkChg>
        <pc:inkChg chg="add reco">
          <ac:chgData name="Federico Turci" userId="ba73f56e-bd66-4dbd-97cf-35f09ce8ed47" providerId="ADAL" clId="{3ED23432-B880-874F-AFC1-72AC7BC7EB3C}" dt="2025-03-21T13:21:28.900" v="237"/>
          <ac:inkMkLst>
            <pc:docMk/>
            <pc:sldMk cId="3703337541" sldId="270"/>
            <ac:inkMk id="234" creationId="{55145F8E-EE12-F101-8C8E-6FB5B7AEB879}"/>
          </ac:inkMkLst>
        </pc:inkChg>
        <pc:inkChg chg="add">
          <ac:chgData name="Federico Turci" userId="ba73f56e-bd66-4dbd-97cf-35f09ce8ed47" providerId="ADAL" clId="{3ED23432-B880-874F-AFC1-72AC7BC7EB3C}" dt="2025-03-21T13:21:30.084" v="238"/>
          <ac:inkMkLst>
            <pc:docMk/>
            <pc:sldMk cId="3703337541" sldId="270"/>
            <ac:inkMk id="235" creationId="{F2592D9E-7570-D268-F3EA-B8575F17BF68}"/>
          </ac:inkMkLst>
        </pc:inkChg>
        <pc:inkChg chg="add">
          <ac:chgData name="Federico Turci" userId="ba73f56e-bd66-4dbd-97cf-35f09ce8ed47" providerId="ADAL" clId="{3ED23432-B880-874F-AFC1-72AC7BC7EB3C}" dt="2025-03-21T13:21:30.380" v="239"/>
          <ac:inkMkLst>
            <pc:docMk/>
            <pc:sldMk cId="3703337541" sldId="270"/>
            <ac:inkMk id="236" creationId="{581449F9-00BA-82EE-B619-1EE8904E7001}"/>
          </ac:inkMkLst>
        </pc:inkChg>
        <pc:inkChg chg="add del">
          <ac:chgData name="Federico Turci" userId="ba73f56e-bd66-4dbd-97cf-35f09ce8ed47" providerId="ADAL" clId="{3ED23432-B880-874F-AFC1-72AC7BC7EB3C}" dt="2025-03-21T13:21:33.207" v="244"/>
          <ac:inkMkLst>
            <pc:docMk/>
            <pc:sldMk cId="3703337541" sldId="270"/>
            <ac:inkMk id="237" creationId="{A7D43D9E-A330-B9B1-C813-5F1404710CAE}"/>
          </ac:inkMkLst>
        </pc:inkChg>
        <pc:inkChg chg="add del">
          <ac:chgData name="Federico Turci" userId="ba73f56e-bd66-4dbd-97cf-35f09ce8ed47" providerId="ADAL" clId="{3ED23432-B880-874F-AFC1-72AC7BC7EB3C}" dt="2025-03-21T13:21:33.207" v="244"/>
          <ac:inkMkLst>
            <pc:docMk/>
            <pc:sldMk cId="3703337541" sldId="270"/>
            <ac:inkMk id="238" creationId="{249619FA-4A57-74AE-E875-F11EBB5EA64F}"/>
          </ac:inkMkLst>
        </pc:inkChg>
        <pc:inkChg chg="add del">
          <ac:chgData name="Federico Turci" userId="ba73f56e-bd66-4dbd-97cf-35f09ce8ed47" providerId="ADAL" clId="{3ED23432-B880-874F-AFC1-72AC7BC7EB3C}" dt="2025-03-21T13:21:33.207" v="244"/>
          <ac:inkMkLst>
            <pc:docMk/>
            <pc:sldMk cId="3703337541" sldId="270"/>
            <ac:inkMk id="239" creationId="{730AF76B-4155-79B7-DACA-22285759DB29}"/>
          </ac:inkMkLst>
        </pc:inkChg>
        <pc:inkChg chg="add del">
          <ac:chgData name="Federico Turci" userId="ba73f56e-bd66-4dbd-97cf-35f09ce8ed47" providerId="ADAL" clId="{3ED23432-B880-874F-AFC1-72AC7BC7EB3C}" dt="2025-03-21T13:21:33.207" v="244"/>
          <ac:inkMkLst>
            <pc:docMk/>
            <pc:sldMk cId="3703337541" sldId="270"/>
            <ac:inkMk id="240" creationId="{FE07146A-245B-4474-2949-B5627D36D289}"/>
          </ac:inkMkLst>
        </pc:inkChg>
        <pc:inkChg chg="add reco">
          <ac:chgData name="Federico Turci" userId="ba73f56e-bd66-4dbd-97cf-35f09ce8ed47" providerId="ADAL" clId="{3ED23432-B880-874F-AFC1-72AC7BC7EB3C}" dt="2025-03-21T13:21:33.207" v="244"/>
          <ac:inkMkLst>
            <pc:docMk/>
            <pc:sldMk cId="3703337541" sldId="270"/>
            <ac:inkMk id="241" creationId="{6EF14EF9-F3A1-84ED-0540-6A0DFED920A6}"/>
          </ac:inkMkLst>
        </pc:inkChg>
        <pc:inkChg chg="add del">
          <ac:chgData name="Federico Turci" userId="ba73f56e-bd66-4dbd-97cf-35f09ce8ed47" providerId="ADAL" clId="{3ED23432-B880-874F-AFC1-72AC7BC7EB3C}" dt="2025-03-21T13:21:35.664" v="247"/>
          <ac:inkMkLst>
            <pc:docMk/>
            <pc:sldMk cId="3703337541" sldId="270"/>
            <ac:inkMk id="242" creationId="{4AE5724C-5680-9018-943B-0C9E6F74226D}"/>
          </ac:inkMkLst>
        </pc:inkChg>
        <pc:inkChg chg="add del">
          <ac:chgData name="Federico Turci" userId="ba73f56e-bd66-4dbd-97cf-35f09ce8ed47" providerId="ADAL" clId="{3ED23432-B880-874F-AFC1-72AC7BC7EB3C}" dt="2025-03-21T13:21:35.664" v="247"/>
          <ac:inkMkLst>
            <pc:docMk/>
            <pc:sldMk cId="3703337541" sldId="270"/>
            <ac:inkMk id="243" creationId="{A6FFEA65-19C8-73CB-056D-D5E23F99B6C0}"/>
          </ac:inkMkLst>
        </pc:inkChg>
        <pc:inkChg chg="add reco">
          <ac:chgData name="Federico Turci" userId="ba73f56e-bd66-4dbd-97cf-35f09ce8ed47" providerId="ADAL" clId="{3ED23432-B880-874F-AFC1-72AC7BC7EB3C}" dt="2025-03-21T13:21:35.664" v="247"/>
          <ac:inkMkLst>
            <pc:docMk/>
            <pc:sldMk cId="3703337541" sldId="270"/>
            <ac:inkMk id="244" creationId="{F9823867-C96F-85F7-1A2E-9D7A2D7BAF16}"/>
          </ac:inkMkLst>
        </pc:inkChg>
        <pc:inkChg chg="add del">
          <ac:chgData name="Federico Turci" userId="ba73f56e-bd66-4dbd-97cf-35f09ce8ed47" providerId="ADAL" clId="{3ED23432-B880-874F-AFC1-72AC7BC7EB3C}" dt="2025-03-21T13:21:39.714" v="250"/>
          <ac:inkMkLst>
            <pc:docMk/>
            <pc:sldMk cId="3703337541" sldId="270"/>
            <ac:inkMk id="245" creationId="{B4383CEB-7304-71EB-F180-E9319140E1BB}"/>
          </ac:inkMkLst>
        </pc:inkChg>
        <pc:inkChg chg="add del">
          <ac:chgData name="Federico Turci" userId="ba73f56e-bd66-4dbd-97cf-35f09ce8ed47" providerId="ADAL" clId="{3ED23432-B880-874F-AFC1-72AC7BC7EB3C}" dt="2025-03-21T13:21:43.114" v="253"/>
          <ac:inkMkLst>
            <pc:docMk/>
            <pc:sldMk cId="3703337541" sldId="270"/>
            <ac:inkMk id="246" creationId="{48BD5F61-4E94-6BE0-00F0-3ABBC267230C}"/>
          </ac:inkMkLst>
        </pc:inkChg>
        <pc:inkChg chg="add del">
          <ac:chgData name="Federico Turci" userId="ba73f56e-bd66-4dbd-97cf-35f09ce8ed47" providerId="ADAL" clId="{3ED23432-B880-874F-AFC1-72AC7BC7EB3C}" dt="2025-03-21T13:21:43.114" v="253"/>
          <ac:inkMkLst>
            <pc:docMk/>
            <pc:sldMk cId="3703337541" sldId="270"/>
            <ac:inkMk id="247" creationId="{27F9812E-842D-93BB-0685-E70166FBF0F6}"/>
          </ac:inkMkLst>
        </pc:inkChg>
        <pc:inkChg chg="add reco">
          <ac:chgData name="Federico Turci" userId="ba73f56e-bd66-4dbd-97cf-35f09ce8ed47" providerId="ADAL" clId="{3ED23432-B880-874F-AFC1-72AC7BC7EB3C}" dt="2025-03-21T13:21:43.114" v="253"/>
          <ac:inkMkLst>
            <pc:docMk/>
            <pc:sldMk cId="3703337541" sldId="270"/>
            <ac:inkMk id="248" creationId="{1F68359C-15D9-2AC5-4F4D-1F7A8C5CF59E}"/>
          </ac:inkMkLst>
        </pc:inkChg>
        <pc:inkChg chg="add del">
          <ac:chgData name="Federico Turci" userId="ba73f56e-bd66-4dbd-97cf-35f09ce8ed47" providerId="ADAL" clId="{3ED23432-B880-874F-AFC1-72AC7BC7EB3C}" dt="2025-03-21T13:29:35.711" v="428"/>
          <ac:inkMkLst>
            <pc:docMk/>
            <pc:sldMk cId="3703337541" sldId="270"/>
            <ac:inkMk id="249" creationId="{EC70A659-EC83-C92D-DCA1-DDBF02B38473}"/>
          </ac:inkMkLst>
        </pc:inkChg>
        <pc:inkChg chg="add del">
          <ac:chgData name="Federico Turci" userId="ba73f56e-bd66-4dbd-97cf-35f09ce8ed47" providerId="ADAL" clId="{3ED23432-B880-874F-AFC1-72AC7BC7EB3C}" dt="2025-03-21T13:29:35.711" v="428"/>
          <ac:inkMkLst>
            <pc:docMk/>
            <pc:sldMk cId="3703337541" sldId="270"/>
            <ac:inkMk id="250" creationId="{B8D366C8-5316-958F-28F9-E51B6090D6C8}"/>
          </ac:inkMkLst>
        </pc:inkChg>
        <pc:inkChg chg="add del mod reco modStrokes">
          <ac:chgData name="Federico Turci" userId="ba73f56e-bd66-4dbd-97cf-35f09ce8ed47" providerId="ADAL" clId="{3ED23432-B880-874F-AFC1-72AC7BC7EB3C}" dt="2025-03-21T13:29:58.676" v="430"/>
          <ac:inkMkLst>
            <pc:docMk/>
            <pc:sldMk cId="3703337541" sldId="270"/>
            <ac:inkMk id="251" creationId="{21263D60-B169-51F0-331B-C31DF9AFAEA7}"/>
          </ac:inkMkLst>
        </pc:inkChg>
        <pc:inkChg chg="add del">
          <ac:chgData name="Federico Turci" userId="ba73f56e-bd66-4dbd-97cf-35f09ce8ed47" providerId="ADAL" clId="{3ED23432-B880-874F-AFC1-72AC7BC7EB3C}" dt="2025-03-21T13:31:15.785" v="462"/>
          <ac:inkMkLst>
            <pc:docMk/>
            <pc:sldMk cId="3703337541" sldId="270"/>
            <ac:inkMk id="252" creationId="{307E97C3-0C6F-2B5F-C04A-74FE35AEC3BF}"/>
          </ac:inkMkLst>
        </pc:inkChg>
        <pc:inkChg chg="add del">
          <ac:chgData name="Federico Turci" userId="ba73f56e-bd66-4dbd-97cf-35f09ce8ed47" providerId="ADAL" clId="{3ED23432-B880-874F-AFC1-72AC7BC7EB3C}" dt="2025-03-21T13:31:15.785" v="462"/>
          <ac:inkMkLst>
            <pc:docMk/>
            <pc:sldMk cId="3703337541" sldId="270"/>
            <ac:inkMk id="253" creationId="{C49482D5-B919-7DDE-547E-F760137D9D42}"/>
          </ac:inkMkLst>
        </pc:inkChg>
        <pc:inkChg chg="add del">
          <ac:chgData name="Federico Turci" userId="ba73f56e-bd66-4dbd-97cf-35f09ce8ed47" providerId="ADAL" clId="{3ED23432-B880-874F-AFC1-72AC7BC7EB3C}" dt="2025-03-21T13:31:15.785" v="462"/>
          <ac:inkMkLst>
            <pc:docMk/>
            <pc:sldMk cId="3703337541" sldId="270"/>
            <ac:inkMk id="254" creationId="{174E576A-C1DF-0488-4AAA-8AC9FFC2B1AD}"/>
          </ac:inkMkLst>
        </pc:inkChg>
        <pc:inkChg chg="add reco">
          <ac:chgData name="Federico Turci" userId="ba73f56e-bd66-4dbd-97cf-35f09ce8ed47" providerId="ADAL" clId="{3ED23432-B880-874F-AFC1-72AC7BC7EB3C}" dt="2025-03-21T13:31:15.785" v="462"/>
          <ac:inkMkLst>
            <pc:docMk/>
            <pc:sldMk cId="3703337541" sldId="270"/>
            <ac:inkMk id="255" creationId="{289ECF8D-D36A-66AF-7EBB-DE9CA5CACC1F}"/>
          </ac:inkMkLst>
        </pc:inkChg>
        <pc:inkChg chg="add">
          <ac:chgData name="Federico Turci" userId="ba73f56e-bd66-4dbd-97cf-35f09ce8ed47" providerId="ADAL" clId="{3ED23432-B880-874F-AFC1-72AC7BC7EB3C}" dt="2025-03-21T13:31:17.722" v="463"/>
          <ac:inkMkLst>
            <pc:docMk/>
            <pc:sldMk cId="3703337541" sldId="270"/>
            <ac:inkMk id="256" creationId="{E24A29CF-2920-6455-2D88-7B83A44B3220}"/>
          </ac:inkMkLst>
        </pc:inkChg>
        <pc:inkChg chg="add del">
          <ac:chgData name="Federico Turci" userId="ba73f56e-bd66-4dbd-97cf-35f09ce8ed47" providerId="ADAL" clId="{3ED23432-B880-874F-AFC1-72AC7BC7EB3C}" dt="2025-03-21T13:31:19.314" v="466"/>
          <ac:inkMkLst>
            <pc:docMk/>
            <pc:sldMk cId="3703337541" sldId="270"/>
            <ac:inkMk id="257" creationId="{FA35955C-4A61-8FEB-CC9D-FD6D7CF48014}"/>
          </ac:inkMkLst>
        </pc:inkChg>
        <pc:inkChg chg="add del">
          <ac:chgData name="Federico Turci" userId="ba73f56e-bd66-4dbd-97cf-35f09ce8ed47" providerId="ADAL" clId="{3ED23432-B880-874F-AFC1-72AC7BC7EB3C}" dt="2025-03-21T13:31:19.314" v="466"/>
          <ac:inkMkLst>
            <pc:docMk/>
            <pc:sldMk cId="3703337541" sldId="270"/>
            <ac:inkMk id="258" creationId="{C69B0BDB-9C65-8145-E51F-993FEC28EDF3}"/>
          </ac:inkMkLst>
        </pc:inkChg>
        <pc:inkChg chg="add reco">
          <ac:chgData name="Federico Turci" userId="ba73f56e-bd66-4dbd-97cf-35f09ce8ed47" providerId="ADAL" clId="{3ED23432-B880-874F-AFC1-72AC7BC7EB3C}" dt="2025-03-21T13:31:19.314" v="466"/>
          <ac:inkMkLst>
            <pc:docMk/>
            <pc:sldMk cId="3703337541" sldId="270"/>
            <ac:inkMk id="259" creationId="{A2C6B7BF-BA4B-D5D3-EF28-CD309E377F47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0" creationId="{95C000CB-718C-234E-B485-07AC79D24782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1" creationId="{D56D2A6D-8C07-C92D-2555-78477F329DBE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2" creationId="{C7D27239-7261-A110-81D7-397B856F4713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3" creationId="{56506A0C-58E0-A9E0-5249-BE30414E06DA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4" creationId="{55BA7303-C57B-69F9-F64F-292E8FC1722D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5" creationId="{05CE1584-9BE4-CF69-5893-8CB6E03C254B}"/>
          </ac:inkMkLst>
        </pc:inkChg>
        <pc:inkChg chg="add del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6" creationId="{040B30F0-CE83-B667-48E4-CDA92B04032B}"/>
          </ac:inkMkLst>
        </pc:inkChg>
        <pc:inkChg chg="add reco">
          <ac:chgData name="Federico Turci" userId="ba73f56e-bd66-4dbd-97cf-35f09ce8ed47" providerId="ADAL" clId="{3ED23432-B880-874F-AFC1-72AC7BC7EB3C}" dt="2025-03-21T13:31:23.283" v="474"/>
          <ac:inkMkLst>
            <pc:docMk/>
            <pc:sldMk cId="3703337541" sldId="270"/>
            <ac:inkMk id="267" creationId="{EF1F8F56-AD3E-E389-CF88-AA517E2EB2BF}"/>
          </ac:inkMkLst>
        </pc:inkChg>
        <pc:inkChg chg="add del">
          <ac:chgData name="Federico Turci" userId="ba73f56e-bd66-4dbd-97cf-35f09ce8ed47" providerId="ADAL" clId="{3ED23432-B880-874F-AFC1-72AC7BC7EB3C}" dt="2025-03-21T13:31:24.482" v="477"/>
          <ac:inkMkLst>
            <pc:docMk/>
            <pc:sldMk cId="3703337541" sldId="270"/>
            <ac:inkMk id="268" creationId="{A7408492-F998-0275-4524-448B8F1608C1}"/>
          </ac:inkMkLst>
        </pc:inkChg>
        <pc:inkChg chg="add del">
          <ac:chgData name="Federico Turci" userId="ba73f56e-bd66-4dbd-97cf-35f09ce8ed47" providerId="ADAL" clId="{3ED23432-B880-874F-AFC1-72AC7BC7EB3C}" dt="2025-03-21T13:31:24.482" v="477"/>
          <ac:inkMkLst>
            <pc:docMk/>
            <pc:sldMk cId="3703337541" sldId="270"/>
            <ac:inkMk id="269" creationId="{460555FE-DF8E-ECBA-28C6-ED6D70137B2D}"/>
          </ac:inkMkLst>
        </pc:inkChg>
        <pc:inkChg chg="add reco">
          <ac:chgData name="Federico Turci" userId="ba73f56e-bd66-4dbd-97cf-35f09ce8ed47" providerId="ADAL" clId="{3ED23432-B880-874F-AFC1-72AC7BC7EB3C}" dt="2025-03-21T13:31:24.482" v="477"/>
          <ac:inkMkLst>
            <pc:docMk/>
            <pc:sldMk cId="3703337541" sldId="270"/>
            <ac:inkMk id="270" creationId="{5DD50E41-7A7B-FAD4-8A74-EEF950A05233}"/>
          </ac:inkMkLst>
        </pc:inkChg>
        <pc:inkChg chg="add del">
          <ac:chgData name="Federico Turci" userId="ba73f56e-bd66-4dbd-97cf-35f09ce8ed47" providerId="ADAL" clId="{3ED23432-B880-874F-AFC1-72AC7BC7EB3C}" dt="2025-03-21T13:31:26.194" v="480"/>
          <ac:inkMkLst>
            <pc:docMk/>
            <pc:sldMk cId="3703337541" sldId="270"/>
            <ac:inkMk id="271" creationId="{E4012323-390A-57B4-EE76-01333E1D9361}"/>
          </ac:inkMkLst>
        </pc:inkChg>
        <pc:inkChg chg="add del">
          <ac:chgData name="Federico Turci" userId="ba73f56e-bd66-4dbd-97cf-35f09ce8ed47" providerId="ADAL" clId="{3ED23432-B880-874F-AFC1-72AC7BC7EB3C}" dt="2025-03-21T13:31:26.194" v="480"/>
          <ac:inkMkLst>
            <pc:docMk/>
            <pc:sldMk cId="3703337541" sldId="270"/>
            <ac:inkMk id="272" creationId="{9CAF4669-CBDC-9A82-40A9-A24D2D67E0F5}"/>
          </ac:inkMkLst>
        </pc:inkChg>
        <pc:inkChg chg="add reco">
          <ac:chgData name="Federico Turci" userId="ba73f56e-bd66-4dbd-97cf-35f09ce8ed47" providerId="ADAL" clId="{3ED23432-B880-874F-AFC1-72AC7BC7EB3C}" dt="2025-03-21T13:31:26.194" v="480"/>
          <ac:inkMkLst>
            <pc:docMk/>
            <pc:sldMk cId="3703337541" sldId="270"/>
            <ac:inkMk id="273" creationId="{1FE07224-01FA-9E01-8C8B-A9B5AF5C251D}"/>
          </ac:inkMkLst>
        </pc:inkChg>
        <pc:inkChg chg="add del">
          <ac:chgData name="Federico Turci" userId="ba73f56e-bd66-4dbd-97cf-35f09ce8ed47" providerId="ADAL" clId="{3ED23432-B880-874F-AFC1-72AC7BC7EB3C}" dt="2025-03-21T13:31:28.244" v="483"/>
          <ac:inkMkLst>
            <pc:docMk/>
            <pc:sldMk cId="3703337541" sldId="270"/>
            <ac:inkMk id="274" creationId="{0BC6D77F-420C-D4C2-9D5D-867CD63E1DD6}"/>
          </ac:inkMkLst>
        </pc:inkChg>
        <pc:inkChg chg="add del">
          <ac:chgData name="Federico Turci" userId="ba73f56e-bd66-4dbd-97cf-35f09ce8ed47" providerId="ADAL" clId="{3ED23432-B880-874F-AFC1-72AC7BC7EB3C}" dt="2025-03-21T13:31:28.244" v="483"/>
          <ac:inkMkLst>
            <pc:docMk/>
            <pc:sldMk cId="3703337541" sldId="270"/>
            <ac:inkMk id="275" creationId="{E5744978-E3B7-6050-4271-17971C33327D}"/>
          </ac:inkMkLst>
        </pc:inkChg>
        <pc:inkChg chg="add reco">
          <ac:chgData name="Federico Turci" userId="ba73f56e-bd66-4dbd-97cf-35f09ce8ed47" providerId="ADAL" clId="{3ED23432-B880-874F-AFC1-72AC7BC7EB3C}" dt="2025-03-21T13:31:28.244" v="483"/>
          <ac:inkMkLst>
            <pc:docMk/>
            <pc:sldMk cId="3703337541" sldId="270"/>
            <ac:inkMk id="276" creationId="{705EF752-BF73-B6E9-FDD2-BEEC3BA6D92C}"/>
          </ac:inkMkLst>
        </pc:inkChg>
        <pc:inkChg chg="add del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77" creationId="{DF2DFB5F-CF10-EEF7-F713-371A21EB4722}"/>
          </ac:inkMkLst>
        </pc:inkChg>
        <pc:inkChg chg="add del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78" creationId="{90E79813-32D3-C75F-35EC-570879A367CD}"/>
          </ac:inkMkLst>
        </pc:inkChg>
        <pc:inkChg chg="add del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79" creationId="{E761767E-FB8F-85DC-2FAA-2D2A1656D8E2}"/>
          </ac:inkMkLst>
        </pc:inkChg>
        <pc:inkChg chg="add del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80" creationId="{451361A9-E965-3973-6194-6FAD7F353844}"/>
          </ac:inkMkLst>
        </pc:inkChg>
        <pc:inkChg chg="add del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81" creationId="{764DCC7E-5078-937C-2CF5-17CA5491696D}"/>
          </ac:inkMkLst>
        </pc:inkChg>
        <pc:inkChg chg="add reco">
          <ac:chgData name="Federico Turci" userId="ba73f56e-bd66-4dbd-97cf-35f09ce8ed47" providerId="ADAL" clId="{3ED23432-B880-874F-AFC1-72AC7BC7EB3C}" dt="2025-03-21T13:31:36.081" v="489"/>
          <ac:inkMkLst>
            <pc:docMk/>
            <pc:sldMk cId="3703337541" sldId="270"/>
            <ac:inkMk id="282" creationId="{5ACDA98B-1049-9F0A-3B33-1048EC92834D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3" creationId="{4F092FAF-7A95-EF94-C9F4-E11C1CA09C93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4" creationId="{8FF46D1D-6E67-7B5E-9E77-03EF1401D158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5" creationId="{F4676C38-C085-2D87-632B-D089960A9E30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6" creationId="{8D1A00E5-C22E-C5D4-1114-D0B85D202D06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7" creationId="{9D4BB2DE-2792-3579-6981-D2C220768908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8" creationId="{C7BAA793-CBB9-5717-1D1B-7DF3C6917157}"/>
          </ac:inkMkLst>
        </pc:inkChg>
        <pc:inkChg chg="add del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89" creationId="{901670F0-A9E7-689E-52F7-8A7A153C82F6}"/>
          </ac:inkMkLst>
        </pc:inkChg>
        <pc:inkChg chg="add reco">
          <ac:chgData name="Federico Turci" userId="ba73f56e-bd66-4dbd-97cf-35f09ce8ed47" providerId="ADAL" clId="{3ED23432-B880-874F-AFC1-72AC7BC7EB3C}" dt="2025-03-21T13:32:37.324" v="497"/>
          <ac:inkMkLst>
            <pc:docMk/>
            <pc:sldMk cId="3703337541" sldId="270"/>
            <ac:inkMk id="290" creationId="{8E30E79E-6867-BA1F-CA6A-E97E8D5FA9A1}"/>
          </ac:inkMkLst>
        </pc:inkChg>
        <pc:inkChg chg="add del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1" creationId="{13CA1FFA-D0F0-6F1A-C339-2F6B0D1CF4EF}"/>
          </ac:inkMkLst>
        </pc:inkChg>
        <pc:inkChg chg="add del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2" creationId="{EA9CB652-96EA-0D67-8C89-405EBD1E974B}"/>
          </ac:inkMkLst>
        </pc:inkChg>
        <pc:inkChg chg="add del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3" creationId="{6AB42E2F-32D4-3872-D080-CE58FFAE176E}"/>
          </ac:inkMkLst>
        </pc:inkChg>
        <pc:inkChg chg="add del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4" creationId="{B110A223-7DB2-43A0-D6F1-039814620A80}"/>
          </ac:inkMkLst>
        </pc:inkChg>
        <pc:inkChg chg="add reco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5" creationId="{B0416C1C-EAB6-BCFD-BC56-A3D222E89ABC}"/>
          </ac:inkMkLst>
        </pc:inkChg>
        <pc:inkChg chg="add reco">
          <ac:chgData name="Federico Turci" userId="ba73f56e-bd66-4dbd-97cf-35f09ce8ed47" providerId="ADAL" clId="{3ED23432-B880-874F-AFC1-72AC7BC7EB3C}" dt="2025-03-21T13:32:40.261" v="502"/>
          <ac:inkMkLst>
            <pc:docMk/>
            <pc:sldMk cId="3703337541" sldId="270"/>
            <ac:inkMk id="296" creationId="{EF7C0914-72D8-EA53-D723-0E68660A3B19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297" creationId="{FD3A6677-E2CD-6DB7-FAFF-E8B7805D53AE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298" creationId="{39DD0543-DA37-0B5C-14A0-178BB62B458C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299" creationId="{7A1D52A4-5365-094C-B614-13A16D0CE6E6}"/>
          </ac:inkMkLst>
        </pc:inkChg>
        <pc:inkChg chg="add">
          <ac:chgData name="Federico Turci" userId="ba73f56e-bd66-4dbd-97cf-35f09ce8ed47" providerId="ADAL" clId="{3ED23432-B880-874F-AFC1-72AC7BC7EB3C}" dt="2025-03-21T13:32:43.303" v="506"/>
          <ac:inkMkLst>
            <pc:docMk/>
            <pc:sldMk cId="3703337541" sldId="270"/>
            <ac:inkMk id="300" creationId="{DFDAA50C-22AC-81CB-4F7E-060E7871B9D0}"/>
          </ac:inkMkLst>
        </pc:inkChg>
        <pc:inkChg chg="add">
          <ac:chgData name="Federico Turci" userId="ba73f56e-bd66-4dbd-97cf-35f09ce8ed47" providerId="ADAL" clId="{3ED23432-B880-874F-AFC1-72AC7BC7EB3C}" dt="2025-03-21T13:32:43.489" v="507"/>
          <ac:inkMkLst>
            <pc:docMk/>
            <pc:sldMk cId="3703337541" sldId="270"/>
            <ac:inkMk id="301" creationId="{D9F2F3CF-F049-3719-C50B-EA45FAEC776C}"/>
          </ac:inkMkLst>
        </pc:inkChg>
        <pc:inkChg chg="add">
          <ac:chgData name="Federico Turci" userId="ba73f56e-bd66-4dbd-97cf-35f09ce8ed47" providerId="ADAL" clId="{3ED23432-B880-874F-AFC1-72AC7BC7EB3C}" dt="2025-03-21T13:32:44.230" v="508"/>
          <ac:inkMkLst>
            <pc:docMk/>
            <pc:sldMk cId="3703337541" sldId="270"/>
            <ac:inkMk id="302" creationId="{F64ED1B2-0C9B-D406-1312-2CCC52DDEE27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03" creationId="{F5773D1B-8B66-B6F5-F292-548AB4B88609}"/>
          </ac:inkMkLst>
        </pc:inkChg>
        <pc:inkChg chg="add">
          <ac:chgData name="Federico Turci" userId="ba73f56e-bd66-4dbd-97cf-35f09ce8ed47" providerId="ADAL" clId="{3ED23432-B880-874F-AFC1-72AC7BC7EB3C}" dt="2025-03-21T13:32:44.525" v="510"/>
          <ac:inkMkLst>
            <pc:docMk/>
            <pc:sldMk cId="3703337541" sldId="270"/>
            <ac:inkMk id="304" creationId="{14E392E6-7A8B-5662-9D21-9393922A3647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05" creationId="{5107AB3A-801E-A774-2BB2-132705A0F8CF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06" creationId="{ED10A7DA-8F75-B6F4-BA19-E6AD070933D5}"/>
          </ac:inkMkLst>
        </pc:inkChg>
        <pc:inkChg chg="add">
          <ac:chgData name="Federico Turci" userId="ba73f56e-bd66-4dbd-97cf-35f09ce8ed47" providerId="ADAL" clId="{3ED23432-B880-874F-AFC1-72AC7BC7EB3C}" dt="2025-03-21T13:32:46.276" v="513"/>
          <ac:inkMkLst>
            <pc:docMk/>
            <pc:sldMk cId="3703337541" sldId="270"/>
            <ac:inkMk id="307" creationId="{B34D1E54-0A8B-2EA4-2ABA-823D7C50BC5A}"/>
          </ac:inkMkLst>
        </pc:inkChg>
        <pc:inkChg chg="add del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08" creationId="{25F1C15A-5084-E940-1D59-B600125E9CC8}"/>
          </ac:inkMkLst>
        </pc:inkChg>
        <pc:inkChg chg="add">
          <ac:chgData name="Federico Turci" userId="ba73f56e-bd66-4dbd-97cf-35f09ce8ed47" providerId="ADAL" clId="{3ED23432-B880-874F-AFC1-72AC7BC7EB3C}" dt="2025-03-21T13:32:46.707" v="515"/>
          <ac:inkMkLst>
            <pc:docMk/>
            <pc:sldMk cId="3703337541" sldId="270"/>
            <ac:inkMk id="309" creationId="{EC54B485-6497-C517-5BC3-C4BB22624C31}"/>
          </ac:inkMkLst>
        </pc:inkChg>
        <pc:inkChg chg="add reco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10" creationId="{E7336B6C-A759-BC2A-1D30-9E4EB3F3FF19}"/>
          </ac:inkMkLst>
        </pc:inkChg>
        <pc:inkChg chg="add reco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11" creationId="{F9A44E05-B66F-10B2-9084-CD0F30F60FBA}"/>
          </ac:inkMkLst>
        </pc:inkChg>
        <pc:inkChg chg="add reco">
          <ac:chgData name="Federico Turci" userId="ba73f56e-bd66-4dbd-97cf-35f09ce8ed47" providerId="ADAL" clId="{3ED23432-B880-874F-AFC1-72AC7BC7EB3C}" dt="2025-03-21T13:32:47.676" v="516"/>
          <ac:inkMkLst>
            <pc:docMk/>
            <pc:sldMk cId="3703337541" sldId="270"/>
            <ac:inkMk id="312" creationId="{AA796889-9E5C-B33B-89BE-61A575BEB3BB}"/>
          </ac:inkMkLst>
        </pc:inkChg>
        <pc:inkChg chg="add">
          <ac:chgData name="Federico Turci" userId="ba73f56e-bd66-4dbd-97cf-35f09ce8ed47" providerId="ADAL" clId="{3ED23432-B880-874F-AFC1-72AC7BC7EB3C}" dt="2025-03-21T13:32:47.975" v="517"/>
          <ac:inkMkLst>
            <pc:docMk/>
            <pc:sldMk cId="3703337541" sldId="270"/>
            <ac:inkMk id="313" creationId="{1D31337A-7357-2296-CC97-520AE9BA9B6A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4" creationId="{FF9F12C5-31B0-33D1-2DCD-62F6D40EF7C8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5" creationId="{FEA94A83-1041-55A5-967F-235B0E6E6724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6" creationId="{E64510D6-0439-AAA4-8A95-8F82C53CE7CE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7" creationId="{629F0DD0-95EE-CDE4-F497-68AD909B78C4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8" creationId="{3109A8C6-501F-1C83-9040-1C51DD1E0519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19" creationId="{F75551BA-D9AF-7828-21AA-71469B4FB64A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20" creationId="{2B3D86FA-7068-26AD-481C-6F951A65E958}"/>
          </ac:inkMkLst>
        </pc:inkChg>
        <pc:inkChg chg="add del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21" creationId="{FD7B259A-ADF8-87BD-B3F5-4C961A1E52C2}"/>
          </ac:inkMkLst>
        </pc:inkChg>
        <pc:inkChg chg="add reco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22" creationId="{18C94D5C-B79B-1C0C-E57C-25C9D21DD2F8}"/>
          </ac:inkMkLst>
        </pc:inkChg>
        <pc:inkChg chg="add reco">
          <ac:chgData name="Federico Turci" userId="ba73f56e-bd66-4dbd-97cf-35f09ce8ed47" providerId="ADAL" clId="{3ED23432-B880-874F-AFC1-72AC7BC7EB3C}" dt="2025-03-21T13:32:52.984" v="526"/>
          <ac:inkMkLst>
            <pc:docMk/>
            <pc:sldMk cId="3703337541" sldId="270"/>
            <ac:inkMk id="323" creationId="{E15C0482-BBE7-4C83-44A6-6553D1E21705}"/>
          </ac:inkMkLst>
        </pc:inkChg>
        <pc:inkChg chg="add">
          <ac:chgData name="Federico Turci" userId="ba73f56e-bd66-4dbd-97cf-35f09ce8ed47" providerId="ADAL" clId="{3ED23432-B880-874F-AFC1-72AC7BC7EB3C}" dt="2025-03-21T13:32:54.165" v="527"/>
          <ac:inkMkLst>
            <pc:docMk/>
            <pc:sldMk cId="3703337541" sldId="270"/>
            <ac:inkMk id="324" creationId="{36E1519F-6DED-6157-339F-D3DEDAF6C0D6}"/>
          </ac:inkMkLst>
        </pc:inkChg>
        <pc:inkChg chg="add">
          <ac:chgData name="Federico Turci" userId="ba73f56e-bd66-4dbd-97cf-35f09ce8ed47" providerId="ADAL" clId="{3ED23432-B880-874F-AFC1-72AC7BC7EB3C}" dt="2025-03-21T13:32:55.347" v="528"/>
          <ac:inkMkLst>
            <pc:docMk/>
            <pc:sldMk cId="3703337541" sldId="270"/>
            <ac:inkMk id="325" creationId="{06429121-422A-7DAE-3665-E2DCF5D59816}"/>
          </ac:inkMkLst>
        </pc:inkChg>
      </pc:sldChg>
      <pc:sldChg chg="addSp delSp modSp new">
        <pc:chgData name="Federico Turci" userId="ba73f56e-bd66-4dbd-97cf-35f09ce8ed47" providerId="ADAL" clId="{3ED23432-B880-874F-AFC1-72AC7BC7EB3C}" dt="2025-03-21T13:46:47.317" v="631"/>
        <pc:sldMkLst>
          <pc:docMk/>
          <pc:sldMk cId="2680618288" sldId="271"/>
        </pc:sldMkLst>
        <pc:spChg chg="del">
          <ac:chgData name="Federico Turci" userId="ba73f56e-bd66-4dbd-97cf-35f09ce8ed47" providerId="ADAL" clId="{3ED23432-B880-874F-AFC1-72AC7BC7EB3C}" dt="2025-03-21T13:22:54.304" v="256" actId="478"/>
          <ac:spMkLst>
            <pc:docMk/>
            <pc:sldMk cId="2680618288" sldId="271"/>
            <ac:spMk id="2" creationId="{2F82000F-ED15-BF24-1348-58186BB0E534}"/>
          </ac:spMkLst>
        </pc:spChg>
        <pc:spChg chg="del">
          <ac:chgData name="Federico Turci" userId="ba73f56e-bd66-4dbd-97cf-35f09ce8ed47" providerId="ADAL" clId="{3ED23432-B880-874F-AFC1-72AC7BC7EB3C}" dt="2025-03-21T13:22:52.497" v="255" actId="478"/>
          <ac:spMkLst>
            <pc:docMk/>
            <pc:sldMk cId="2680618288" sldId="271"/>
            <ac:spMk id="3" creationId="{044ABDB0-4EA5-9FD8-1366-0252D2196876}"/>
          </ac:spMkLst>
        </pc:spChg>
        <pc:inkChg chg="add del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4" creationId="{9E04675E-FF1D-9953-68A6-1CEAED0822EF}"/>
          </ac:inkMkLst>
        </pc:inkChg>
        <pc:inkChg chg="add del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5" creationId="{899963D6-6965-B301-99BD-3625B715E733}"/>
          </ac:inkMkLst>
        </pc:inkChg>
        <pc:inkChg chg="add del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6" creationId="{F2F97139-AD62-E44F-51CF-283913A2B697}"/>
          </ac:inkMkLst>
        </pc:inkChg>
        <pc:inkChg chg="add del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7" creationId="{4447F423-CBA7-24C3-36E0-76404046B4BC}"/>
          </ac:inkMkLst>
        </pc:inkChg>
        <pc:inkChg chg="add del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8" creationId="{517CBBAE-42BE-72FF-FB66-6B27B84D09BA}"/>
          </ac:inkMkLst>
        </pc:inkChg>
        <pc:inkChg chg="add reco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9" creationId="{A410DFDB-10C4-C736-A9E7-7E442C01BDC9}"/>
          </ac:inkMkLst>
        </pc:inkChg>
        <pc:inkChg chg="add reco">
          <ac:chgData name="Federico Turci" userId="ba73f56e-bd66-4dbd-97cf-35f09ce8ed47" providerId="ADAL" clId="{3ED23432-B880-874F-AFC1-72AC7BC7EB3C}" dt="2025-03-21T13:23:17.703" v="262"/>
          <ac:inkMkLst>
            <pc:docMk/>
            <pc:sldMk cId="2680618288" sldId="271"/>
            <ac:inkMk id="10" creationId="{FA192B6B-66BE-7B0C-2C70-DC8CBFCA5E49}"/>
          </ac:inkMkLst>
        </pc:inkChg>
        <pc:inkChg chg="add del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1" creationId="{EE0B368E-B2C2-FABC-30A5-CCD83469F9D4}"/>
          </ac:inkMkLst>
        </pc:inkChg>
        <pc:inkChg chg="add del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2" creationId="{70006F19-D6E9-DB58-C5A8-77025A543770}"/>
          </ac:inkMkLst>
        </pc:inkChg>
        <pc:inkChg chg="add del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3" creationId="{BBFE1566-8214-606A-1A0A-C0B71F700D49}"/>
          </ac:inkMkLst>
        </pc:inkChg>
        <pc:inkChg chg="add">
          <ac:chgData name="Federico Turci" userId="ba73f56e-bd66-4dbd-97cf-35f09ce8ed47" providerId="ADAL" clId="{3ED23432-B880-874F-AFC1-72AC7BC7EB3C}" dt="2025-03-21T13:23:20.781" v="266"/>
          <ac:inkMkLst>
            <pc:docMk/>
            <pc:sldMk cId="2680618288" sldId="271"/>
            <ac:inkMk id="14" creationId="{D3B3751F-3777-E735-91E1-A60E9E0B5BF6}"/>
          </ac:inkMkLst>
        </pc:inkChg>
        <pc:inkChg chg="add del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5" creationId="{51C74279-A25B-6F4F-323F-B6C78EDE7056}"/>
          </ac:inkMkLst>
        </pc:inkChg>
        <pc:inkChg chg="add mod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16" creationId="{5A487016-2BD3-2160-5600-1E8B813CEE61}"/>
          </ac:inkMkLst>
        </pc:inkChg>
        <pc:inkChg chg="add del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7" creationId="{693A82CB-D6BB-D945-54A3-5217D2EE24C7}"/>
          </ac:inkMkLst>
        </pc:inkChg>
        <pc:inkChg chg="add mod reco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18" creationId="{57168B18-30B4-9CA2-7FE5-FCEC43788DCB}"/>
          </ac:inkMkLst>
        </pc:inkChg>
        <pc:inkChg chg="add reco">
          <ac:chgData name="Federico Turci" userId="ba73f56e-bd66-4dbd-97cf-35f09ce8ed47" providerId="ADAL" clId="{3ED23432-B880-874F-AFC1-72AC7BC7EB3C}" dt="2025-03-21T13:23:23.144" v="270"/>
          <ac:inkMkLst>
            <pc:docMk/>
            <pc:sldMk cId="2680618288" sldId="271"/>
            <ac:inkMk id="19" creationId="{AEE854B5-E0B4-2FFE-A6C0-5E58B6C54C42}"/>
          </ac:inkMkLst>
        </pc:inkChg>
        <pc:inkChg chg="add mod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20" creationId="{BA32FA65-7904-D6D5-7D86-66C42BFB605C}"/>
          </ac:inkMkLst>
        </pc:inkChg>
        <pc:inkChg chg="add mod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21" creationId="{899D0EDD-981C-0650-0E8D-1575EE71B493}"/>
          </ac:inkMkLst>
        </pc:inkChg>
        <pc:inkChg chg="add del">
          <ac:chgData name="Federico Turci" userId="ba73f56e-bd66-4dbd-97cf-35f09ce8ed47" providerId="ADAL" clId="{3ED23432-B880-874F-AFC1-72AC7BC7EB3C}" dt="2025-03-21T13:24:31.287" v="327"/>
          <ac:inkMkLst>
            <pc:docMk/>
            <pc:sldMk cId="2680618288" sldId="271"/>
            <ac:inkMk id="22" creationId="{20215A9D-53AE-4475-EA67-45757BF15988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3" creationId="{1922A8D9-7082-2907-A2B3-4F18D29FA6FD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4" creationId="{C56C4C9F-6C41-7FD8-A1EC-0872BCE20D3E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5" creationId="{734BD42D-1584-CC9B-08B5-61E80B1C0154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6" creationId="{7FBBBBB9-2DD2-169E-1BF3-43F48CE03AD0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7" creationId="{E8C15950-854F-76FC-71C2-C81B94943509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8" creationId="{5E121BB8-F321-59DC-3F5B-501FADD0EF46}"/>
          </ac:inkMkLst>
        </pc:inkChg>
        <pc:inkChg chg="add del">
          <ac:chgData name="Federico Turci" userId="ba73f56e-bd66-4dbd-97cf-35f09ce8ed47" providerId="ADAL" clId="{3ED23432-B880-874F-AFC1-72AC7BC7EB3C}" dt="2025-03-21T13:24:00.052" v="281"/>
          <ac:inkMkLst>
            <pc:docMk/>
            <pc:sldMk cId="2680618288" sldId="271"/>
            <ac:inkMk id="29" creationId="{3DE4429F-798C-5658-C2F0-F94B19920BD7}"/>
          </ac:inkMkLst>
        </pc:inkChg>
        <pc:inkChg chg="add del reco">
          <ac:chgData name="Federico Turci" userId="ba73f56e-bd66-4dbd-97cf-35f09ce8ed47" providerId="ADAL" clId="{3ED23432-B880-874F-AFC1-72AC7BC7EB3C}" dt="2025-03-21T13:24:31.316" v="334"/>
          <ac:inkMkLst>
            <pc:docMk/>
            <pc:sldMk cId="2680618288" sldId="271"/>
            <ac:inkMk id="30" creationId="{7FEE592A-75F4-AA55-E056-3D14B09D76D8}"/>
          </ac:inkMkLst>
        </pc:inkChg>
        <pc:inkChg chg="add del reco">
          <ac:chgData name="Federico Turci" userId="ba73f56e-bd66-4dbd-97cf-35f09ce8ed47" providerId="ADAL" clId="{3ED23432-B880-874F-AFC1-72AC7BC7EB3C}" dt="2025-03-21T13:24:31.319" v="335"/>
          <ac:inkMkLst>
            <pc:docMk/>
            <pc:sldMk cId="2680618288" sldId="271"/>
            <ac:inkMk id="31" creationId="{86CA218D-4F50-3D8D-1416-BD09AED308B1}"/>
          </ac:inkMkLst>
        </pc:inkChg>
        <pc:inkChg chg="add del reco">
          <ac:chgData name="Federico Turci" userId="ba73f56e-bd66-4dbd-97cf-35f09ce8ed47" providerId="ADAL" clId="{3ED23432-B880-874F-AFC1-72AC7BC7EB3C}" dt="2025-03-21T13:24:31.256" v="322"/>
          <ac:inkMkLst>
            <pc:docMk/>
            <pc:sldMk cId="2680618288" sldId="271"/>
            <ac:inkMk id="32" creationId="{1C79F5FE-CF3D-204F-32E3-FC53C83E68CB}"/>
          </ac:inkMkLst>
        </pc:inkChg>
        <pc:inkChg chg="add del">
          <ac:chgData name="Federico Turci" userId="ba73f56e-bd66-4dbd-97cf-35f09ce8ed47" providerId="ADAL" clId="{3ED23432-B880-874F-AFC1-72AC7BC7EB3C}" dt="2025-03-21T13:24:31.312" v="333"/>
          <ac:inkMkLst>
            <pc:docMk/>
            <pc:sldMk cId="2680618288" sldId="271"/>
            <ac:inkMk id="33" creationId="{63A7493F-1B7F-E009-32D2-05295ECC2DFF}"/>
          </ac:inkMkLst>
        </pc:inkChg>
        <pc:inkChg chg="add del">
          <ac:chgData name="Federico Turci" userId="ba73f56e-bd66-4dbd-97cf-35f09ce8ed47" providerId="ADAL" clId="{3ED23432-B880-874F-AFC1-72AC7BC7EB3C}" dt="2025-03-21T13:24:03.624" v="286"/>
          <ac:inkMkLst>
            <pc:docMk/>
            <pc:sldMk cId="2680618288" sldId="271"/>
            <ac:inkMk id="34" creationId="{D4F2C492-C2C9-1C3D-9C21-470B47F40F60}"/>
          </ac:inkMkLst>
        </pc:inkChg>
        <pc:inkChg chg="add del">
          <ac:chgData name="Federico Turci" userId="ba73f56e-bd66-4dbd-97cf-35f09ce8ed47" providerId="ADAL" clId="{3ED23432-B880-874F-AFC1-72AC7BC7EB3C}" dt="2025-03-21T13:24:03.624" v="286"/>
          <ac:inkMkLst>
            <pc:docMk/>
            <pc:sldMk cId="2680618288" sldId="271"/>
            <ac:inkMk id="35" creationId="{917B2EA3-938F-ECCD-5675-CEA12D64020E}"/>
          </ac:inkMkLst>
        </pc:inkChg>
        <pc:inkChg chg="add del">
          <ac:chgData name="Federico Turci" userId="ba73f56e-bd66-4dbd-97cf-35f09ce8ed47" providerId="ADAL" clId="{3ED23432-B880-874F-AFC1-72AC7BC7EB3C}" dt="2025-03-21T13:24:03.624" v="286"/>
          <ac:inkMkLst>
            <pc:docMk/>
            <pc:sldMk cId="2680618288" sldId="271"/>
            <ac:inkMk id="36" creationId="{69F5E830-9465-EE1E-CAB0-B4270CD84D90}"/>
          </ac:inkMkLst>
        </pc:inkChg>
        <pc:inkChg chg="add del reco">
          <ac:chgData name="Federico Turci" userId="ba73f56e-bd66-4dbd-97cf-35f09ce8ed47" providerId="ADAL" clId="{3ED23432-B880-874F-AFC1-72AC7BC7EB3C}" dt="2025-03-21T13:24:31.271" v="324"/>
          <ac:inkMkLst>
            <pc:docMk/>
            <pc:sldMk cId="2680618288" sldId="271"/>
            <ac:inkMk id="37" creationId="{A206604A-92A0-00D6-8497-25666F709EBE}"/>
          </ac:inkMkLst>
        </pc:inkChg>
        <pc:inkChg chg="add del">
          <ac:chgData name="Federico Turci" userId="ba73f56e-bd66-4dbd-97cf-35f09ce8ed47" providerId="ADAL" clId="{3ED23432-B880-874F-AFC1-72AC7BC7EB3C}" dt="2025-03-21T13:24:06.509" v="292"/>
          <ac:inkMkLst>
            <pc:docMk/>
            <pc:sldMk cId="2680618288" sldId="271"/>
            <ac:inkMk id="38" creationId="{DCAFA87B-DAE0-89D2-B705-9D66969C48D0}"/>
          </ac:inkMkLst>
        </pc:inkChg>
        <pc:inkChg chg="add del">
          <ac:chgData name="Federico Turci" userId="ba73f56e-bd66-4dbd-97cf-35f09ce8ed47" providerId="ADAL" clId="{3ED23432-B880-874F-AFC1-72AC7BC7EB3C}" dt="2025-03-21T13:24:06.509" v="292"/>
          <ac:inkMkLst>
            <pc:docMk/>
            <pc:sldMk cId="2680618288" sldId="271"/>
            <ac:inkMk id="39" creationId="{622DBB7E-E79F-CFBB-BF36-72FF2F1EB441}"/>
          </ac:inkMkLst>
        </pc:inkChg>
        <pc:inkChg chg="add del">
          <ac:chgData name="Federico Turci" userId="ba73f56e-bd66-4dbd-97cf-35f09ce8ed47" providerId="ADAL" clId="{3ED23432-B880-874F-AFC1-72AC7BC7EB3C}" dt="2025-03-21T13:24:06.509" v="292"/>
          <ac:inkMkLst>
            <pc:docMk/>
            <pc:sldMk cId="2680618288" sldId="271"/>
            <ac:inkMk id="40" creationId="{32A60088-44DA-8AFA-3440-6AF11F114AC3}"/>
          </ac:inkMkLst>
        </pc:inkChg>
        <pc:inkChg chg="add del">
          <ac:chgData name="Federico Turci" userId="ba73f56e-bd66-4dbd-97cf-35f09ce8ed47" providerId="ADAL" clId="{3ED23432-B880-874F-AFC1-72AC7BC7EB3C}" dt="2025-03-21T13:24:06.509" v="292"/>
          <ac:inkMkLst>
            <pc:docMk/>
            <pc:sldMk cId="2680618288" sldId="271"/>
            <ac:inkMk id="41" creationId="{B5CFB410-A61B-0CFA-5957-00F44640A7F7}"/>
          </ac:inkMkLst>
        </pc:inkChg>
        <pc:inkChg chg="add del">
          <ac:chgData name="Federico Turci" userId="ba73f56e-bd66-4dbd-97cf-35f09ce8ed47" providerId="ADAL" clId="{3ED23432-B880-874F-AFC1-72AC7BC7EB3C}" dt="2025-03-21T13:24:06.509" v="292"/>
          <ac:inkMkLst>
            <pc:docMk/>
            <pc:sldMk cId="2680618288" sldId="271"/>
            <ac:inkMk id="42" creationId="{15132582-2B01-8907-59EC-2F962CCA8D1E}"/>
          </ac:inkMkLst>
        </pc:inkChg>
        <pc:inkChg chg="add del reco">
          <ac:chgData name="Federico Turci" userId="ba73f56e-bd66-4dbd-97cf-35f09ce8ed47" providerId="ADAL" clId="{3ED23432-B880-874F-AFC1-72AC7BC7EB3C}" dt="2025-03-21T13:24:31.296" v="329"/>
          <ac:inkMkLst>
            <pc:docMk/>
            <pc:sldMk cId="2680618288" sldId="271"/>
            <ac:inkMk id="43" creationId="{86A35BE8-E6E9-D3CB-2E5B-4D0CE1A0F47C}"/>
          </ac:inkMkLst>
        </pc:inkChg>
        <pc:inkChg chg="add del reco">
          <ac:chgData name="Federico Turci" userId="ba73f56e-bd66-4dbd-97cf-35f09ce8ed47" providerId="ADAL" clId="{3ED23432-B880-874F-AFC1-72AC7BC7EB3C}" dt="2025-03-21T13:24:31.282" v="326"/>
          <ac:inkMkLst>
            <pc:docMk/>
            <pc:sldMk cId="2680618288" sldId="271"/>
            <ac:inkMk id="44" creationId="{6322F3A8-250A-0950-BA9E-97D014541F0C}"/>
          </ac:inkMkLst>
        </pc:inkChg>
        <pc:inkChg chg="add del">
          <ac:chgData name="Federico Turci" userId="ba73f56e-bd66-4dbd-97cf-35f09ce8ed47" providerId="ADAL" clId="{3ED23432-B880-874F-AFC1-72AC7BC7EB3C}" dt="2025-03-21T13:24:31.292" v="328"/>
          <ac:inkMkLst>
            <pc:docMk/>
            <pc:sldMk cId="2680618288" sldId="271"/>
            <ac:inkMk id="45" creationId="{DB363A2D-4811-6CFA-D5B3-2429A1A613AF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46" creationId="{AFDF5E93-6E41-E949-6D9B-927EABCFEB94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47" creationId="{B29E0FD8-9006-C040-6D0C-D98E1D41C344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48" creationId="{BF81DDC2-64AD-9FCB-8CA4-4DAAE970958A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49" creationId="{EA9DB227-1F58-1304-7EE0-075D09229284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50" creationId="{F4AFDA95-0B76-9B02-90D5-A0B52C44057E}"/>
          </ac:inkMkLst>
        </pc:inkChg>
        <pc:inkChg chg="add del">
          <ac:chgData name="Federico Turci" userId="ba73f56e-bd66-4dbd-97cf-35f09ce8ed47" providerId="ADAL" clId="{3ED23432-B880-874F-AFC1-72AC7BC7EB3C}" dt="2025-03-21T13:24:11.232" v="300"/>
          <ac:inkMkLst>
            <pc:docMk/>
            <pc:sldMk cId="2680618288" sldId="271"/>
            <ac:inkMk id="51" creationId="{BD375FBA-90F0-0903-D593-3E3A5277E77C}"/>
          </ac:inkMkLst>
        </pc:inkChg>
        <pc:inkChg chg="add del reco">
          <ac:chgData name="Federico Turci" userId="ba73f56e-bd66-4dbd-97cf-35f09ce8ed47" providerId="ADAL" clId="{3ED23432-B880-874F-AFC1-72AC7BC7EB3C}" dt="2025-03-21T13:24:31.301" v="330"/>
          <ac:inkMkLst>
            <pc:docMk/>
            <pc:sldMk cId="2680618288" sldId="271"/>
            <ac:inkMk id="52" creationId="{E5F35D5A-CF29-893C-838E-998D1E0A8BBE}"/>
          </ac:inkMkLst>
        </pc:inkChg>
        <pc:inkChg chg="add del">
          <ac:chgData name="Federico Turci" userId="ba73f56e-bd66-4dbd-97cf-35f09ce8ed47" providerId="ADAL" clId="{3ED23432-B880-874F-AFC1-72AC7BC7EB3C}" dt="2025-03-21T13:24:31.264" v="323"/>
          <ac:inkMkLst>
            <pc:docMk/>
            <pc:sldMk cId="2680618288" sldId="271"/>
            <ac:inkMk id="53" creationId="{41ACBB12-500B-88D9-ADC7-AAB4E40B0B9F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54" creationId="{53778011-9EE1-B41B-FF57-23309DAB0547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55" creationId="{D0D3B344-A9D7-02E9-BCF2-7DC6A751169C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56" creationId="{DD402737-D7EE-FD37-B6F7-6531A300B6BB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57" creationId="{0F4D24D2-0E94-A2C2-0D7E-BF7D33559D75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58" creationId="{937DEFD7-01B9-8028-B00B-F8DEC33E748E}"/>
          </ac:inkMkLst>
        </pc:inkChg>
        <pc:inkChg chg="add">
          <ac:chgData name="Federico Turci" userId="ba73f56e-bd66-4dbd-97cf-35f09ce8ed47" providerId="ADAL" clId="{3ED23432-B880-874F-AFC1-72AC7BC7EB3C}" dt="2025-03-21T13:24:17.350" v="307"/>
          <ac:inkMkLst>
            <pc:docMk/>
            <pc:sldMk cId="2680618288" sldId="271"/>
            <ac:inkMk id="59" creationId="{50853781-FAF0-4676-7A8C-67EE71A27B20}"/>
          </ac:inkMkLst>
        </pc:inkChg>
        <pc:inkChg chg="add">
          <ac:chgData name="Federico Turci" userId="ba73f56e-bd66-4dbd-97cf-35f09ce8ed47" providerId="ADAL" clId="{3ED23432-B880-874F-AFC1-72AC7BC7EB3C}" dt="2025-03-21T13:24:17.582" v="308"/>
          <ac:inkMkLst>
            <pc:docMk/>
            <pc:sldMk cId="2680618288" sldId="271"/>
            <ac:inkMk id="60" creationId="{B282D902-E2A7-C3BA-1919-524E0F7D98EE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61" creationId="{A3B19A89-F692-EF98-5787-B792CC140E66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62" creationId="{852F8050-8BBD-5433-E831-BA60F06E6F57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63" creationId="{18ABC7ED-C997-2DC2-87CB-2085AE7D3679}"/>
          </ac:inkMkLst>
        </pc:inkChg>
        <pc:inkChg chg="add del">
          <ac:chgData name="Federico Turci" userId="ba73f56e-bd66-4dbd-97cf-35f09ce8ed47" providerId="ADAL" clId="{3ED23432-B880-874F-AFC1-72AC7BC7EB3C}" dt="2025-03-21T13:24:20.603" v="313"/>
          <ac:inkMkLst>
            <pc:docMk/>
            <pc:sldMk cId="2680618288" sldId="271"/>
            <ac:inkMk id="64" creationId="{AB2B0E00-275F-0A31-8179-6C72467FB91C}"/>
          </ac:inkMkLst>
        </pc:inkChg>
        <pc:inkChg chg="add del reco">
          <ac:chgData name="Federico Turci" userId="ba73f56e-bd66-4dbd-97cf-35f09ce8ed47" providerId="ADAL" clId="{3ED23432-B880-874F-AFC1-72AC7BC7EB3C}" dt="2025-03-21T13:24:31.305" v="331"/>
          <ac:inkMkLst>
            <pc:docMk/>
            <pc:sldMk cId="2680618288" sldId="271"/>
            <ac:inkMk id="65" creationId="{CA886EC7-E6E2-187F-3888-22A5556B51E0}"/>
          </ac:inkMkLst>
        </pc:inkChg>
        <pc:inkChg chg="add del">
          <ac:chgData name="Federico Turci" userId="ba73f56e-bd66-4dbd-97cf-35f09ce8ed47" providerId="ADAL" clId="{3ED23432-B880-874F-AFC1-72AC7BC7EB3C}" dt="2025-03-21T13:24:23.751" v="317"/>
          <ac:inkMkLst>
            <pc:docMk/>
            <pc:sldMk cId="2680618288" sldId="271"/>
            <ac:inkMk id="66" creationId="{7DD84765-B8BF-21E2-9CDD-B5D0191C748F}"/>
          </ac:inkMkLst>
        </pc:inkChg>
        <pc:inkChg chg="add del">
          <ac:chgData name="Federico Turci" userId="ba73f56e-bd66-4dbd-97cf-35f09ce8ed47" providerId="ADAL" clId="{3ED23432-B880-874F-AFC1-72AC7BC7EB3C}" dt="2025-03-21T13:24:23.751" v="317"/>
          <ac:inkMkLst>
            <pc:docMk/>
            <pc:sldMk cId="2680618288" sldId="271"/>
            <ac:inkMk id="67" creationId="{64D65087-91AE-2015-CA6D-320C9847058F}"/>
          </ac:inkMkLst>
        </pc:inkChg>
        <pc:inkChg chg="add del">
          <ac:chgData name="Federico Turci" userId="ba73f56e-bd66-4dbd-97cf-35f09ce8ed47" providerId="ADAL" clId="{3ED23432-B880-874F-AFC1-72AC7BC7EB3C}" dt="2025-03-21T13:24:23.751" v="317"/>
          <ac:inkMkLst>
            <pc:docMk/>
            <pc:sldMk cId="2680618288" sldId="271"/>
            <ac:inkMk id="68" creationId="{5B556D96-D365-305B-C53D-6C2A92F0AC8A}"/>
          </ac:inkMkLst>
        </pc:inkChg>
        <pc:inkChg chg="add del reco">
          <ac:chgData name="Federico Turci" userId="ba73f56e-bd66-4dbd-97cf-35f09ce8ed47" providerId="ADAL" clId="{3ED23432-B880-874F-AFC1-72AC7BC7EB3C}" dt="2025-03-21T13:24:31.309" v="332"/>
          <ac:inkMkLst>
            <pc:docMk/>
            <pc:sldMk cId="2680618288" sldId="271"/>
            <ac:inkMk id="69" creationId="{3DFA9F7E-92C5-45FB-18BC-A54CF2C3D25F}"/>
          </ac:inkMkLst>
        </pc:inkChg>
        <pc:inkChg chg="add del">
          <ac:chgData name="Federico Turci" userId="ba73f56e-bd66-4dbd-97cf-35f09ce8ed47" providerId="ADAL" clId="{3ED23432-B880-874F-AFC1-72AC7BC7EB3C}" dt="2025-03-21T13:24:25.467" v="321"/>
          <ac:inkMkLst>
            <pc:docMk/>
            <pc:sldMk cId="2680618288" sldId="271"/>
            <ac:inkMk id="70" creationId="{BE076CAB-3E24-C83A-C848-C33E064306B3}"/>
          </ac:inkMkLst>
        </pc:inkChg>
        <pc:inkChg chg="add del">
          <ac:chgData name="Federico Turci" userId="ba73f56e-bd66-4dbd-97cf-35f09ce8ed47" providerId="ADAL" clId="{3ED23432-B880-874F-AFC1-72AC7BC7EB3C}" dt="2025-03-21T13:24:25.467" v="321"/>
          <ac:inkMkLst>
            <pc:docMk/>
            <pc:sldMk cId="2680618288" sldId="271"/>
            <ac:inkMk id="71" creationId="{FDA77746-BA2C-A17E-13BC-1799C26996EA}"/>
          </ac:inkMkLst>
        </pc:inkChg>
        <pc:inkChg chg="add del">
          <ac:chgData name="Federico Turci" userId="ba73f56e-bd66-4dbd-97cf-35f09ce8ed47" providerId="ADAL" clId="{3ED23432-B880-874F-AFC1-72AC7BC7EB3C}" dt="2025-03-21T13:24:25.467" v="321"/>
          <ac:inkMkLst>
            <pc:docMk/>
            <pc:sldMk cId="2680618288" sldId="271"/>
            <ac:inkMk id="72" creationId="{EA928768-45D2-518A-E7CB-442C75631E9C}"/>
          </ac:inkMkLst>
        </pc:inkChg>
        <pc:inkChg chg="add del reco">
          <ac:chgData name="Federico Turci" userId="ba73f56e-bd66-4dbd-97cf-35f09ce8ed47" providerId="ADAL" clId="{3ED23432-B880-874F-AFC1-72AC7BC7EB3C}" dt="2025-03-21T13:24:31.278" v="325"/>
          <ac:inkMkLst>
            <pc:docMk/>
            <pc:sldMk cId="2680618288" sldId="271"/>
            <ac:inkMk id="73" creationId="{13BB2F0C-68E8-C503-B96B-2C08B9CF6747}"/>
          </ac:inkMkLst>
        </pc:inkChg>
        <pc:inkChg chg="add mod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74" creationId="{5101CFF8-BC54-4678-0BA1-7698D1AF0BF5}"/>
          </ac:inkMkLst>
        </pc:inkChg>
        <pc:inkChg chg="add del">
          <ac:chgData name="Federico Turci" userId="ba73f56e-bd66-4dbd-97cf-35f09ce8ed47" providerId="ADAL" clId="{3ED23432-B880-874F-AFC1-72AC7BC7EB3C}" dt="2025-03-21T13:24:38.316" v="342"/>
          <ac:inkMkLst>
            <pc:docMk/>
            <pc:sldMk cId="2680618288" sldId="271"/>
            <ac:inkMk id="75" creationId="{5672E612-2C0B-7517-4227-7C148F8BDA06}"/>
          </ac:inkMkLst>
        </pc:inkChg>
        <pc:inkChg chg="add del">
          <ac:chgData name="Federico Turci" userId="ba73f56e-bd66-4dbd-97cf-35f09ce8ed47" providerId="ADAL" clId="{3ED23432-B880-874F-AFC1-72AC7BC7EB3C}" dt="2025-03-21T13:24:38.316" v="342"/>
          <ac:inkMkLst>
            <pc:docMk/>
            <pc:sldMk cId="2680618288" sldId="271"/>
            <ac:inkMk id="76" creationId="{FB25DF0F-8B10-8C87-2C82-F7F6C56C2ED2}"/>
          </ac:inkMkLst>
        </pc:inkChg>
        <pc:inkChg chg="add del">
          <ac:chgData name="Federico Turci" userId="ba73f56e-bd66-4dbd-97cf-35f09ce8ed47" providerId="ADAL" clId="{3ED23432-B880-874F-AFC1-72AC7BC7EB3C}" dt="2025-03-21T13:24:38.316" v="342"/>
          <ac:inkMkLst>
            <pc:docMk/>
            <pc:sldMk cId="2680618288" sldId="271"/>
            <ac:inkMk id="77" creationId="{7CC43826-E870-AC04-C9F4-0FBA4CFCD08D}"/>
          </ac:inkMkLst>
        </pc:inkChg>
        <pc:inkChg chg="add del">
          <ac:chgData name="Federico Turci" userId="ba73f56e-bd66-4dbd-97cf-35f09ce8ed47" providerId="ADAL" clId="{3ED23432-B880-874F-AFC1-72AC7BC7EB3C}" dt="2025-03-21T13:24:38.316" v="342"/>
          <ac:inkMkLst>
            <pc:docMk/>
            <pc:sldMk cId="2680618288" sldId="271"/>
            <ac:inkMk id="78" creationId="{283A1DCD-0A17-A504-ACB7-1E867DB6291A}"/>
          </ac:inkMkLst>
        </pc:inkChg>
        <pc:inkChg chg="add del">
          <ac:chgData name="Federico Turci" userId="ba73f56e-bd66-4dbd-97cf-35f09ce8ed47" providerId="ADAL" clId="{3ED23432-B880-874F-AFC1-72AC7BC7EB3C}" dt="2025-03-21T13:24:38.316" v="342"/>
          <ac:inkMkLst>
            <pc:docMk/>
            <pc:sldMk cId="2680618288" sldId="271"/>
            <ac:inkMk id="79" creationId="{B43EB8C4-5819-8B57-8D4E-C8B11137CEEF}"/>
          </ac:inkMkLst>
        </pc:inkChg>
        <pc:inkChg chg="add mod reco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80" creationId="{6E7D5097-3E14-5BF1-9E3E-B31CA4ECAD63}"/>
          </ac:inkMkLst>
        </pc:inkChg>
        <pc:inkChg chg="add mod reco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81" creationId="{247C22D5-F838-78DC-2C72-547A659F971B}"/>
          </ac:inkMkLst>
        </pc:inkChg>
        <pc:inkChg chg="add del">
          <ac:chgData name="Federico Turci" userId="ba73f56e-bd66-4dbd-97cf-35f09ce8ed47" providerId="ADAL" clId="{3ED23432-B880-874F-AFC1-72AC7BC7EB3C}" dt="2025-03-21T13:24:40.037" v="345"/>
          <ac:inkMkLst>
            <pc:docMk/>
            <pc:sldMk cId="2680618288" sldId="271"/>
            <ac:inkMk id="82" creationId="{6F8F01B0-DFEA-8FD9-670F-6DF2B0D365BC}"/>
          </ac:inkMkLst>
        </pc:inkChg>
        <pc:inkChg chg="add del">
          <ac:chgData name="Federico Turci" userId="ba73f56e-bd66-4dbd-97cf-35f09ce8ed47" providerId="ADAL" clId="{3ED23432-B880-874F-AFC1-72AC7BC7EB3C}" dt="2025-03-21T13:24:40.037" v="345"/>
          <ac:inkMkLst>
            <pc:docMk/>
            <pc:sldMk cId="2680618288" sldId="271"/>
            <ac:inkMk id="83" creationId="{3CB3BAEF-76FF-2EA9-63EA-2ED604A65F54}"/>
          </ac:inkMkLst>
        </pc:inkChg>
        <pc:inkChg chg="add mod reco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84" creationId="{BA97F04D-DEB0-379E-10AF-9F22D0642AC4}"/>
          </ac:inkMkLst>
        </pc:inkChg>
        <pc:inkChg chg="add mod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85" creationId="{B5EF444F-1C85-69B3-0CE3-94EAB35587E1}"/>
          </ac:inkMkLst>
        </pc:inkChg>
        <pc:inkChg chg="add">
          <ac:chgData name="Federico Turci" userId="ba73f56e-bd66-4dbd-97cf-35f09ce8ed47" providerId="ADAL" clId="{3ED23432-B880-874F-AFC1-72AC7BC7EB3C}" dt="2025-03-21T13:24:41.851" v="347"/>
          <ac:inkMkLst>
            <pc:docMk/>
            <pc:sldMk cId="2680618288" sldId="271"/>
            <ac:inkMk id="86" creationId="{A6E057B7-6422-CC6E-DE48-281965014E53}"/>
          </ac:inkMkLst>
        </pc:inkChg>
        <pc:inkChg chg="add del">
          <ac:chgData name="Federico Turci" userId="ba73f56e-bd66-4dbd-97cf-35f09ce8ed47" providerId="ADAL" clId="{3ED23432-B880-874F-AFC1-72AC7BC7EB3C}" dt="2025-03-21T13:24:44.113" v="351"/>
          <ac:inkMkLst>
            <pc:docMk/>
            <pc:sldMk cId="2680618288" sldId="271"/>
            <ac:inkMk id="87" creationId="{E8B67DC4-7232-1AA6-3D0B-78E1F3A294B9}"/>
          </ac:inkMkLst>
        </pc:inkChg>
        <pc:inkChg chg="add del">
          <ac:chgData name="Federico Turci" userId="ba73f56e-bd66-4dbd-97cf-35f09ce8ed47" providerId="ADAL" clId="{3ED23432-B880-874F-AFC1-72AC7BC7EB3C}" dt="2025-03-21T13:24:44.113" v="351"/>
          <ac:inkMkLst>
            <pc:docMk/>
            <pc:sldMk cId="2680618288" sldId="271"/>
            <ac:inkMk id="88" creationId="{46FE4967-9374-378A-D557-3CC01D3CFC99}"/>
          </ac:inkMkLst>
        </pc:inkChg>
        <pc:inkChg chg="add del">
          <ac:chgData name="Federico Turci" userId="ba73f56e-bd66-4dbd-97cf-35f09ce8ed47" providerId="ADAL" clId="{3ED23432-B880-874F-AFC1-72AC7BC7EB3C}" dt="2025-03-21T13:24:44.113" v="351"/>
          <ac:inkMkLst>
            <pc:docMk/>
            <pc:sldMk cId="2680618288" sldId="271"/>
            <ac:inkMk id="89" creationId="{30407B56-E6EF-BA8B-5617-F67013D82611}"/>
          </ac:inkMkLst>
        </pc:inkChg>
        <pc:inkChg chg="add mod reco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90" creationId="{F59E2372-9968-DC10-6075-D5E1C728B2D0}"/>
          </ac:inkMkLst>
        </pc:inkChg>
        <pc:inkChg chg="add del">
          <ac:chgData name="Federico Turci" userId="ba73f56e-bd66-4dbd-97cf-35f09ce8ed47" providerId="ADAL" clId="{3ED23432-B880-874F-AFC1-72AC7BC7EB3C}" dt="2025-03-21T13:24:47.064" v="357"/>
          <ac:inkMkLst>
            <pc:docMk/>
            <pc:sldMk cId="2680618288" sldId="271"/>
            <ac:inkMk id="91" creationId="{BD83D4A9-0486-DB43-4931-7B72DD897EDE}"/>
          </ac:inkMkLst>
        </pc:inkChg>
        <pc:inkChg chg="add del">
          <ac:chgData name="Federico Turci" userId="ba73f56e-bd66-4dbd-97cf-35f09ce8ed47" providerId="ADAL" clId="{3ED23432-B880-874F-AFC1-72AC7BC7EB3C}" dt="2025-03-21T13:24:47.064" v="357"/>
          <ac:inkMkLst>
            <pc:docMk/>
            <pc:sldMk cId="2680618288" sldId="271"/>
            <ac:inkMk id="92" creationId="{1E69EC67-E150-86E9-603D-7E71DBD63009}"/>
          </ac:inkMkLst>
        </pc:inkChg>
        <pc:inkChg chg="add del">
          <ac:chgData name="Federico Turci" userId="ba73f56e-bd66-4dbd-97cf-35f09ce8ed47" providerId="ADAL" clId="{3ED23432-B880-874F-AFC1-72AC7BC7EB3C}" dt="2025-03-21T13:24:47.064" v="357"/>
          <ac:inkMkLst>
            <pc:docMk/>
            <pc:sldMk cId="2680618288" sldId="271"/>
            <ac:inkMk id="93" creationId="{F6ED17B8-8995-7A17-6005-CA88CD5A06BF}"/>
          </ac:inkMkLst>
        </pc:inkChg>
        <pc:inkChg chg="add del">
          <ac:chgData name="Federico Turci" userId="ba73f56e-bd66-4dbd-97cf-35f09ce8ed47" providerId="ADAL" clId="{3ED23432-B880-874F-AFC1-72AC7BC7EB3C}" dt="2025-03-21T13:24:47.064" v="357"/>
          <ac:inkMkLst>
            <pc:docMk/>
            <pc:sldMk cId="2680618288" sldId="271"/>
            <ac:inkMk id="94" creationId="{B34B5676-3E95-7CE9-57B9-6D40A7F681B4}"/>
          </ac:inkMkLst>
        </pc:inkChg>
        <pc:inkChg chg="add mod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95" creationId="{34DBA421-1998-E54B-A2FC-947D7FD65C4E}"/>
          </ac:inkMkLst>
        </pc:inkChg>
        <pc:inkChg chg="add mod reco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96" creationId="{861FCC46-DF61-E0A4-DC81-C535FA749F3A}"/>
          </ac:inkMkLst>
        </pc:inkChg>
        <pc:inkChg chg="add reco">
          <ac:chgData name="Federico Turci" userId="ba73f56e-bd66-4dbd-97cf-35f09ce8ed47" providerId="ADAL" clId="{3ED23432-B880-874F-AFC1-72AC7BC7EB3C}" dt="2025-03-21T13:24:47.064" v="357"/>
          <ac:inkMkLst>
            <pc:docMk/>
            <pc:sldMk cId="2680618288" sldId="271"/>
            <ac:inkMk id="97" creationId="{D8355767-4EA7-96B4-A892-97543608FD52}"/>
          </ac:inkMkLst>
        </pc:inkChg>
        <pc:inkChg chg="add del">
          <ac:chgData name="Federico Turci" userId="ba73f56e-bd66-4dbd-97cf-35f09ce8ed47" providerId="ADAL" clId="{3ED23432-B880-874F-AFC1-72AC7BC7EB3C}" dt="2025-03-21T13:24:49.141" v="361"/>
          <ac:inkMkLst>
            <pc:docMk/>
            <pc:sldMk cId="2680618288" sldId="271"/>
            <ac:inkMk id="98" creationId="{E0E52DE6-B592-B169-FBB8-EB5D0664D169}"/>
          </ac:inkMkLst>
        </pc:inkChg>
        <pc:inkChg chg="add del">
          <ac:chgData name="Federico Turci" userId="ba73f56e-bd66-4dbd-97cf-35f09ce8ed47" providerId="ADAL" clId="{3ED23432-B880-874F-AFC1-72AC7BC7EB3C}" dt="2025-03-21T13:24:49.141" v="361"/>
          <ac:inkMkLst>
            <pc:docMk/>
            <pc:sldMk cId="2680618288" sldId="271"/>
            <ac:inkMk id="99" creationId="{474B8781-CE21-D39F-E419-747C8BCAC14E}"/>
          </ac:inkMkLst>
        </pc:inkChg>
        <pc:inkChg chg="add del">
          <ac:chgData name="Federico Turci" userId="ba73f56e-bd66-4dbd-97cf-35f09ce8ed47" providerId="ADAL" clId="{3ED23432-B880-874F-AFC1-72AC7BC7EB3C}" dt="2025-03-21T13:24:49.141" v="361"/>
          <ac:inkMkLst>
            <pc:docMk/>
            <pc:sldMk cId="2680618288" sldId="271"/>
            <ac:inkMk id="100" creationId="{914C3733-4770-2AAB-E6C7-64B1F5495A39}"/>
          </ac:inkMkLst>
        </pc:inkChg>
        <pc:inkChg chg="add mod reco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101" creationId="{72328792-C8E8-09E8-A470-E6171E3564EF}"/>
          </ac:inkMkLst>
        </pc:inkChg>
        <pc:inkChg chg="add del">
          <ac:chgData name="Federico Turci" userId="ba73f56e-bd66-4dbd-97cf-35f09ce8ed47" providerId="ADAL" clId="{3ED23432-B880-874F-AFC1-72AC7BC7EB3C}" dt="2025-03-21T13:24:51.488" v="365"/>
          <ac:inkMkLst>
            <pc:docMk/>
            <pc:sldMk cId="2680618288" sldId="271"/>
            <ac:inkMk id="102" creationId="{2CF789DC-3678-FDCE-C8CC-9DBFA268B7D1}"/>
          </ac:inkMkLst>
        </pc:inkChg>
        <pc:inkChg chg="add del">
          <ac:chgData name="Federico Turci" userId="ba73f56e-bd66-4dbd-97cf-35f09ce8ed47" providerId="ADAL" clId="{3ED23432-B880-874F-AFC1-72AC7BC7EB3C}" dt="2025-03-21T13:24:51.488" v="365"/>
          <ac:inkMkLst>
            <pc:docMk/>
            <pc:sldMk cId="2680618288" sldId="271"/>
            <ac:inkMk id="103" creationId="{DAAF7659-E774-BBD5-8007-F0764EFAA522}"/>
          </ac:inkMkLst>
        </pc:inkChg>
        <pc:inkChg chg="add del">
          <ac:chgData name="Federico Turci" userId="ba73f56e-bd66-4dbd-97cf-35f09ce8ed47" providerId="ADAL" clId="{3ED23432-B880-874F-AFC1-72AC7BC7EB3C}" dt="2025-03-21T13:24:51.488" v="365"/>
          <ac:inkMkLst>
            <pc:docMk/>
            <pc:sldMk cId="2680618288" sldId="271"/>
            <ac:inkMk id="104" creationId="{B0BCFFE1-0AC2-86AF-89A7-48CF333C73F9}"/>
          </ac:inkMkLst>
        </pc:inkChg>
        <pc:inkChg chg="add mod reco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105" creationId="{C205D783-E390-A401-07CE-119A8C24E5D9}"/>
          </ac:inkMkLst>
        </pc:inkChg>
        <pc:inkChg chg="add del">
          <ac:chgData name="Federico Turci" userId="ba73f56e-bd66-4dbd-97cf-35f09ce8ed47" providerId="ADAL" clId="{3ED23432-B880-874F-AFC1-72AC7BC7EB3C}" dt="2025-03-21T13:24:54.323" v="368"/>
          <ac:inkMkLst>
            <pc:docMk/>
            <pc:sldMk cId="2680618288" sldId="271"/>
            <ac:inkMk id="106" creationId="{0BC62A9D-6775-6004-FE75-B48E7C45FC81}"/>
          </ac:inkMkLst>
        </pc:inkChg>
        <pc:inkChg chg="add del">
          <ac:chgData name="Federico Turci" userId="ba73f56e-bd66-4dbd-97cf-35f09ce8ed47" providerId="ADAL" clId="{3ED23432-B880-874F-AFC1-72AC7BC7EB3C}" dt="2025-03-21T13:24:54.323" v="368"/>
          <ac:inkMkLst>
            <pc:docMk/>
            <pc:sldMk cId="2680618288" sldId="271"/>
            <ac:inkMk id="107" creationId="{89BDCEDA-7DE7-4C8D-34F9-8DE35E98D506}"/>
          </ac:inkMkLst>
        </pc:inkChg>
        <pc:inkChg chg="add mod reco modStrokes">
          <ac:chgData name="Federico Turci" userId="ba73f56e-bd66-4dbd-97cf-35f09ce8ed47" providerId="ADAL" clId="{3ED23432-B880-874F-AFC1-72AC7BC7EB3C}" dt="2025-03-21T13:24:57.078" v="369"/>
          <ac:inkMkLst>
            <pc:docMk/>
            <pc:sldMk cId="2680618288" sldId="271"/>
            <ac:inkMk id="108" creationId="{52F55275-C500-1D58-1D3F-3F89374EA13D}"/>
          </ac:inkMkLst>
        </pc:inkChg>
        <pc:inkChg chg="add mod">
          <ac:chgData name="Federico Turci" userId="ba73f56e-bd66-4dbd-97cf-35f09ce8ed47" providerId="ADAL" clId="{3ED23432-B880-874F-AFC1-72AC7BC7EB3C}" dt="2025-03-21T13:25:04.724" v="371" actId="14100"/>
          <ac:inkMkLst>
            <pc:docMk/>
            <pc:sldMk cId="2680618288" sldId="271"/>
            <ac:inkMk id="109" creationId="{B4E6BC3D-6605-3414-24C2-4CD58EDF99DC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0" creationId="{1BF3DFB0-1B22-2441-B845-4DB63F51BEC2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1" creationId="{45A3765D-C206-CC24-EDF0-1D365B10F4E1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2" creationId="{D044D33A-149B-5EED-56AD-DEA5371C215E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3" creationId="{1BBCACF1-BDA2-57E5-F9D4-B67D694EDC0D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4" creationId="{0072E237-5FAC-EF32-73B1-ED9625519161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5" creationId="{21250E3D-14EA-34B6-D639-F43DE12C66BB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6" creationId="{5415BF02-B0A1-DEF6-6F77-1035F2D9E94A}"/>
          </ac:inkMkLst>
        </pc:inkChg>
        <pc:inkChg chg="add del">
          <ac:chgData name="Federico Turci" userId="ba73f56e-bd66-4dbd-97cf-35f09ce8ed47" providerId="ADAL" clId="{3ED23432-B880-874F-AFC1-72AC7BC7EB3C}" dt="2025-03-21T13:25:15.753" v="380"/>
          <ac:inkMkLst>
            <pc:docMk/>
            <pc:sldMk cId="2680618288" sldId="271"/>
            <ac:inkMk id="117" creationId="{0205CE22-E42D-4782-8BBF-E0C128922EF9}"/>
          </ac:inkMkLst>
        </pc:inkChg>
        <pc:inkChg chg="add mod reco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118" creationId="{CED6A64C-A972-A8A0-15B7-BB1EE4E336EA}"/>
          </ac:inkMkLst>
        </pc:inkChg>
        <pc:inkChg chg="add del">
          <ac:chgData name="Federico Turci" userId="ba73f56e-bd66-4dbd-97cf-35f09ce8ed47" providerId="ADAL" clId="{3ED23432-B880-874F-AFC1-72AC7BC7EB3C}" dt="2025-03-21T13:25:21.615" v="384"/>
          <ac:inkMkLst>
            <pc:docMk/>
            <pc:sldMk cId="2680618288" sldId="271"/>
            <ac:inkMk id="119" creationId="{BDA8B5AE-D2D7-C664-7C7B-B0A6A5D5D228}"/>
          </ac:inkMkLst>
        </pc:inkChg>
        <pc:inkChg chg="add del">
          <ac:chgData name="Federico Turci" userId="ba73f56e-bd66-4dbd-97cf-35f09ce8ed47" providerId="ADAL" clId="{3ED23432-B880-874F-AFC1-72AC7BC7EB3C}" dt="2025-03-21T13:25:21.615" v="384"/>
          <ac:inkMkLst>
            <pc:docMk/>
            <pc:sldMk cId="2680618288" sldId="271"/>
            <ac:inkMk id="120" creationId="{B1999962-B59B-6200-8041-A34B200D6ABE}"/>
          </ac:inkMkLst>
        </pc:inkChg>
        <pc:inkChg chg="add del">
          <ac:chgData name="Federico Turci" userId="ba73f56e-bd66-4dbd-97cf-35f09ce8ed47" providerId="ADAL" clId="{3ED23432-B880-874F-AFC1-72AC7BC7EB3C}" dt="2025-03-21T13:25:21.615" v="384"/>
          <ac:inkMkLst>
            <pc:docMk/>
            <pc:sldMk cId="2680618288" sldId="271"/>
            <ac:inkMk id="121" creationId="{E5CBDD8A-17CD-773E-3E28-639A55F32D38}"/>
          </ac:inkMkLst>
        </pc:inkChg>
        <pc:inkChg chg="add reco">
          <ac:chgData name="Federico Turci" userId="ba73f56e-bd66-4dbd-97cf-35f09ce8ed47" providerId="ADAL" clId="{3ED23432-B880-874F-AFC1-72AC7BC7EB3C}" dt="2025-03-21T13:25:21.615" v="384"/>
          <ac:inkMkLst>
            <pc:docMk/>
            <pc:sldMk cId="2680618288" sldId="271"/>
            <ac:inkMk id="122" creationId="{F1A6D08F-45E8-8D76-7973-618D3BA3C383}"/>
          </ac:inkMkLst>
        </pc:inkChg>
        <pc:inkChg chg="add del">
          <ac:chgData name="Federico Turci" userId="ba73f56e-bd66-4dbd-97cf-35f09ce8ed47" providerId="ADAL" clId="{3ED23432-B880-874F-AFC1-72AC7BC7EB3C}" dt="2025-03-21T13:25:23.881" v="388"/>
          <ac:inkMkLst>
            <pc:docMk/>
            <pc:sldMk cId="2680618288" sldId="271"/>
            <ac:inkMk id="123" creationId="{B5EA0DF2-1F51-B79A-1E73-272ADB77CE0A}"/>
          </ac:inkMkLst>
        </pc:inkChg>
        <pc:inkChg chg="add del">
          <ac:chgData name="Federico Turci" userId="ba73f56e-bd66-4dbd-97cf-35f09ce8ed47" providerId="ADAL" clId="{3ED23432-B880-874F-AFC1-72AC7BC7EB3C}" dt="2025-03-21T13:25:23.881" v="388"/>
          <ac:inkMkLst>
            <pc:docMk/>
            <pc:sldMk cId="2680618288" sldId="271"/>
            <ac:inkMk id="124" creationId="{2D748AAD-9BC9-C8D1-57B8-BBB21EDC8DE5}"/>
          </ac:inkMkLst>
        </pc:inkChg>
        <pc:inkChg chg="add del">
          <ac:chgData name="Federico Turci" userId="ba73f56e-bd66-4dbd-97cf-35f09ce8ed47" providerId="ADAL" clId="{3ED23432-B880-874F-AFC1-72AC7BC7EB3C}" dt="2025-03-21T13:25:23.881" v="388"/>
          <ac:inkMkLst>
            <pc:docMk/>
            <pc:sldMk cId="2680618288" sldId="271"/>
            <ac:inkMk id="125" creationId="{E53327C4-A1E0-1E7E-EBA8-B0F79E204B86}"/>
          </ac:inkMkLst>
        </pc:inkChg>
        <pc:inkChg chg="add reco">
          <ac:chgData name="Federico Turci" userId="ba73f56e-bd66-4dbd-97cf-35f09ce8ed47" providerId="ADAL" clId="{3ED23432-B880-874F-AFC1-72AC7BC7EB3C}" dt="2025-03-21T13:25:23.881" v="388"/>
          <ac:inkMkLst>
            <pc:docMk/>
            <pc:sldMk cId="2680618288" sldId="271"/>
            <ac:inkMk id="126" creationId="{A8477A82-55C4-F2BD-BC6F-90BA965F846B}"/>
          </ac:inkMkLst>
        </pc:inkChg>
        <pc:inkChg chg="add del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27" creationId="{D8A73BEE-776B-3F49-A3BC-EBAF6B3AE9D8}"/>
          </ac:inkMkLst>
        </pc:inkChg>
        <pc:inkChg chg="add del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28" creationId="{9B87E9E5-1B6F-649C-1B4C-BA41986813BC}"/>
          </ac:inkMkLst>
        </pc:inkChg>
        <pc:inkChg chg="add del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29" creationId="{2CF470DD-92B6-42EF-7472-5CAA2E014A98}"/>
          </ac:inkMkLst>
        </pc:inkChg>
        <pc:inkChg chg="add del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30" creationId="{5B6557C4-EDBE-31FA-534A-D13CD24F7F65}"/>
          </ac:inkMkLst>
        </pc:inkChg>
        <pc:inkChg chg="add del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31" creationId="{5C6E62B7-BDC4-5467-ADD7-3CCE7671B9BE}"/>
          </ac:inkMkLst>
        </pc:inkChg>
        <pc:inkChg chg="add reco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32" creationId="{A22B949B-C657-7E31-6B6B-52F37A340968}"/>
          </ac:inkMkLst>
        </pc:inkChg>
        <pc:inkChg chg="add reco">
          <ac:chgData name="Federico Turci" userId="ba73f56e-bd66-4dbd-97cf-35f09ce8ed47" providerId="ADAL" clId="{3ED23432-B880-874F-AFC1-72AC7BC7EB3C}" dt="2025-03-21T13:25:27.225" v="394"/>
          <ac:inkMkLst>
            <pc:docMk/>
            <pc:sldMk cId="2680618288" sldId="271"/>
            <ac:inkMk id="133" creationId="{041812E4-5017-F29C-5BA6-7A823ED67CAC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4" creationId="{351A9452-7EF6-7348-9064-5A86433E3724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5" creationId="{EE2FE4E8-6084-E560-9688-1571BA1DCADB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6" creationId="{3B37B79D-F62D-487B-B0DB-B261C0C69A79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7" creationId="{BB6EC9BE-41D2-C62B-C9BC-DDDA06239FD6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8" creationId="{2A7B3A24-DDFB-007A-0D6A-3E6DCC2DAEEC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39" creationId="{E6FD2571-E2AE-0239-3F22-FECFCC5C56B6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40" creationId="{17C2DFE2-E130-6D12-A2E7-373E0BBCB7B1}"/>
          </ac:inkMkLst>
        </pc:inkChg>
        <pc:inkChg chg="add del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41" creationId="{1C9AF9A5-EC70-97C3-638B-2DE912D7F7FD}"/>
          </ac:inkMkLst>
        </pc:inkChg>
        <pc:inkChg chg="add reco">
          <ac:chgData name="Federico Turci" userId="ba73f56e-bd66-4dbd-97cf-35f09ce8ed47" providerId="ADAL" clId="{3ED23432-B880-874F-AFC1-72AC7BC7EB3C}" dt="2025-03-21T13:25:32.762" v="403"/>
          <ac:inkMkLst>
            <pc:docMk/>
            <pc:sldMk cId="2680618288" sldId="271"/>
            <ac:inkMk id="142" creationId="{3E871556-BD27-6AEC-0641-2DBF82B12C38}"/>
          </ac:inkMkLst>
        </pc:inkChg>
        <pc:inkChg chg="add del">
          <ac:chgData name="Federico Turci" userId="ba73f56e-bd66-4dbd-97cf-35f09ce8ed47" providerId="ADAL" clId="{3ED23432-B880-874F-AFC1-72AC7BC7EB3C}" dt="2025-03-21T13:25:37.530" v="406"/>
          <ac:inkMkLst>
            <pc:docMk/>
            <pc:sldMk cId="2680618288" sldId="271"/>
            <ac:inkMk id="143" creationId="{E9EEEABF-96BE-395A-4F3C-2982DC233074}"/>
          </ac:inkMkLst>
        </pc:inkChg>
        <pc:inkChg chg="add del">
          <ac:chgData name="Federico Turci" userId="ba73f56e-bd66-4dbd-97cf-35f09ce8ed47" providerId="ADAL" clId="{3ED23432-B880-874F-AFC1-72AC7BC7EB3C}" dt="2025-03-21T13:25:37.530" v="406"/>
          <ac:inkMkLst>
            <pc:docMk/>
            <pc:sldMk cId="2680618288" sldId="271"/>
            <ac:inkMk id="144" creationId="{BDEC67C9-219C-5CCA-702B-8E876D1757E1}"/>
          </ac:inkMkLst>
        </pc:inkChg>
        <pc:inkChg chg="add reco">
          <ac:chgData name="Federico Turci" userId="ba73f56e-bd66-4dbd-97cf-35f09ce8ed47" providerId="ADAL" clId="{3ED23432-B880-874F-AFC1-72AC7BC7EB3C}" dt="2025-03-21T13:25:37.530" v="406"/>
          <ac:inkMkLst>
            <pc:docMk/>
            <pc:sldMk cId="2680618288" sldId="271"/>
            <ac:inkMk id="145" creationId="{4BDED763-31EA-7AC5-963E-69A4CF5A4F2F}"/>
          </ac:inkMkLst>
        </pc:inkChg>
        <pc:inkChg chg="add">
          <ac:chgData name="Federico Turci" userId="ba73f56e-bd66-4dbd-97cf-35f09ce8ed47" providerId="ADAL" clId="{3ED23432-B880-874F-AFC1-72AC7BC7EB3C}" dt="2025-03-21T13:25:38.688" v="407"/>
          <ac:inkMkLst>
            <pc:docMk/>
            <pc:sldMk cId="2680618288" sldId="271"/>
            <ac:inkMk id="146" creationId="{C79BCF3E-47F0-A6ED-66AC-2AF06E275C7A}"/>
          </ac:inkMkLst>
        </pc:inkChg>
        <pc:inkChg chg="add del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47" creationId="{9CFBB146-ABA5-0444-79E6-6A462F384D35}"/>
          </ac:inkMkLst>
        </pc:inkChg>
        <pc:inkChg chg="add del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48" creationId="{634F9FAA-11E4-E8DD-1637-E762D2A0BE3C}"/>
          </ac:inkMkLst>
        </pc:inkChg>
        <pc:inkChg chg="add del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49" creationId="{CEA7DAC3-A120-5B27-0488-1A0C5A73577A}"/>
          </ac:inkMkLst>
        </pc:inkChg>
        <pc:inkChg chg="add del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50" creationId="{8A0DBB5E-B169-20B6-50C7-1ED6898A29F8}"/>
          </ac:inkMkLst>
        </pc:inkChg>
        <pc:inkChg chg="add mod">
          <ac:chgData name="Federico Turci" userId="ba73f56e-bd66-4dbd-97cf-35f09ce8ed47" providerId="ADAL" clId="{3ED23432-B880-874F-AFC1-72AC7BC7EB3C}" dt="2025-03-21T13:36:40.736" v="591" actId="1076"/>
          <ac:inkMkLst>
            <pc:docMk/>
            <pc:sldMk cId="2680618288" sldId="271"/>
            <ac:inkMk id="151" creationId="{71A6E2E6-F3A0-D612-1D11-B8C95D8E0419}"/>
          </ac:inkMkLst>
        </pc:inkChg>
        <pc:inkChg chg="add reco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52" creationId="{417A99F4-4782-5090-A239-E4937EA0E3AD}"/>
          </ac:inkMkLst>
        </pc:inkChg>
        <pc:inkChg chg="add reco">
          <ac:chgData name="Federico Turci" userId="ba73f56e-bd66-4dbd-97cf-35f09ce8ed47" providerId="ADAL" clId="{3ED23432-B880-874F-AFC1-72AC7BC7EB3C}" dt="2025-03-21T13:25:41.971" v="413"/>
          <ac:inkMkLst>
            <pc:docMk/>
            <pc:sldMk cId="2680618288" sldId="271"/>
            <ac:inkMk id="153" creationId="{E70738B9-89EF-0412-BF61-0F4F200C3621}"/>
          </ac:inkMkLst>
        </pc:inkChg>
        <pc:inkChg chg="add del">
          <ac:chgData name="Federico Turci" userId="ba73f56e-bd66-4dbd-97cf-35f09ce8ed47" providerId="ADAL" clId="{3ED23432-B880-874F-AFC1-72AC7BC7EB3C}" dt="2025-03-21T13:25:44.233" v="417"/>
          <ac:inkMkLst>
            <pc:docMk/>
            <pc:sldMk cId="2680618288" sldId="271"/>
            <ac:inkMk id="154" creationId="{D36ACCA8-A504-9C6C-34D2-1196053EB245}"/>
          </ac:inkMkLst>
        </pc:inkChg>
        <pc:inkChg chg="add del">
          <ac:chgData name="Federico Turci" userId="ba73f56e-bd66-4dbd-97cf-35f09ce8ed47" providerId="ADAL" clId="{3ED23432-B880-874F-AFC1-72AC7BC7EB3C}" dt="2025-03-21T13:25:44.233" v="417"/>
          <ac:inkMkLst>
            <pc:docMk/>
            <pc:sldMk cId="2680618288" sldId="271"/>
            <ac:inkMk id="155" creationId="{11F60502-4DC2-2F47-95DC-661E7E41D152}"/>
          </ac:inkMkLst>
        </pc:inkChg>
        <pc:inkChg chg="add">
          <ac:chgData name="Federico Turci" userId="ba73f56e-bd66-4dbd-97cf-35f09ce8ed47" providerId="ADAL" clId="{3ED23432-B880-874F-AFC1-72AC7BC7EB3C}" dt="2025-03-21T13:25:43.254" v="416"/>
          <ac:inkMkLst>
            <pc:docMk/>
            <pc:sldMk cId="2680618288" sldId="271"/>
            <ac:inkMk id="156" creationId="{498FEB91-D867-FDE5-44D3-BD3D65D32279}"/>
          </ac:inkMkLst>
        </pc:inkChg>
        <pc:inkChg chg="add reco">
          <ac:chgData name="Federico Turci" userId="ba73f56e-bd66-4dbd-97cf-35f09ce8ed47" providerId="ADAL" clId="{3ED23432-B880-874F-AFC1-72AC7BC7EB3C}" dt="2025-03-21T13:25:44.233" v="417"/>
          <ac:inkMkLst>
            <pc:docMk/>
            <pc:sldMk cId="2680618288" sldId="271"/>
            <ac:inkMk id="157" creationId="{57648651-26EC-F9D4-B7A8-E86C29DFE182}"/>
          </ac:inkMkLst>
        </pc:inkChg>
        <pc:inkChg chg="add">
          <ac:chgData name="Federico Turci" userId="ba73f56e-bd66-4dbd-97cf-35f09ce8ed47" providerId="ADAL" clId="{3ED23432-B880-874F-AFC1-72AC7BC7EB3C}" dt="2025-03-21T13:25:46.282" v="418"/>
          <ac:inkMkLst>
            <pc:docMk/>
            <pc:sldMk cId="2680618288" sldId="271"/>
            <ac:inkMk id="158" creationId="{88DB31AE-1836-49D9-485E-24EE529CFC1D}"/>
          </ac:inkMkLst>
        </pc:inkChg>
        <pc:inkChg chg="add del">
          <ac:chgData name="Federico Turci" userId="ba73f56e-bd66-4dbd-97cf-35f09ce8ed47" providerId="ADAL" clId="{3ED23432-B880-874F-AFC1-72AC7BC7EB3C}" dt="2025-03-21T13:25:51.115" v="421"/>
          <ac:inkMkLst>
            <pc:docMk/>
            <pc:sldMk cId="2680618288" sldId="271"/>
            <ac:inkMk id="159" creationId="{B1591569-DCF2-3B0B-0DAE-BE0492FCC1F9}"/>
          </ac:inkMkLst>
        </pc:inkChg>
        <pc:inkChg chg="add del">
          <ac:chgData name="Federico Turci" userId="ba73f56e-bd66-4dbd-97cf-35f09ce8ed47" providerId="ADAL" clId="{3ED23432-B880-874F-AFC1-72AC7BC7EB3C}" dt="2025-03-21T13:25:51.115" v="421"/>
          <ac:inkMkLst>
            <pc:docMk/>
            <pc:sldMk cId="2680618288" sldId="271"/>
            <ac:inkMk id="160" creationId="{9D17E5FE-9428-C99A-0AAD-22EA2BF9EB8B}"/>
          </ac:inkMkLst>
        </pc:inkChg>
        <pc:inkChg chg="add reco">
          <ac:chgData name="Federico Turci" userId="ba73f56e-bd66-4dbd-97cf-35f09ce8ed47" providerId="ADAL" clId="{3ED23432-B880-874F-AFC1-72AC7BC7EB3C}" dt="2025-03-21T13:25:51.115" v="421"/>
          <ac:inkMkLst>
            <pc:docMk/>
            <pc:sldMk cId="2680618288" sldId="271"/>
            <ac:inkMk id="161" creationId="{78E1BD2F-8459-1DCC-8899-2E7C31E084BA}"/>
          </ac:inkMkLst>
        </pc:inkChg>
        <pc:inkChg chg="add">
          <ac:chgData name="Federico Turci" userId="ba73f56e-bd66-4dbd-97cf-35f09ce8ed47" providerId="ADAL" clId="{3ED23432-B880-874F-AFC1-72AC7BC7EB3C}" dt="2025-03-21T13:25:58.151" v="422"/>
          <ac:inkMkLst>
            <pc:docMk/>
            <pc:sldMk cId="2680618288" sldId="271"/>
            <ac:inkMk id="162" creationId="{2C2E6E81-174F-A4AC-7952-35B5151FFDB8}"/>
          </ac:inkMkLst>
        </pc:inkChg>
        <pc:inkChg chg="add">
          <ac:chgData name="Federico Turci" userId="ba73f56e-bd66-4dbd-97cf-35f09ce8ed47" providerId="ADAL" clId="{3ED23432-B880-874F-AFC1-72AC7BC7EB3C}" dt="2025-03-21T13:25:59.341" v="423"/>
          <ac:inkMkLst>
            <pc:docMk/>
            <pc:sldMk cId="2680618288" sldId="271"/>
            <ac:inkMk id="163" creationId="{9AA9D79B-4326-2CE6-9D41-C36B0BAA657D}"/>
          </ac:inkMkLst>
        </pc:inkChg>
        <pc:inkChg chg="add del">
          <ac:chgData name="Federico Turci" userId="ba73f56e-bd66-4dbd-97cf-35f09ce8ed47" providerId="ADAL" clId="{3ED23432-B880-874F-AFC1-72AC7BC7EB3C}" dt="2025-03-21T13:30:24.676" v="434"/>
          <ac:inkMkLst>
            <pc:docMk/>
            <pc:sldMk cId="2680618288" sldId="271"/>
            <ac:inkMk id="164" creationId="{FC1E88CD-D6F7-B69A-AD20-7CECA37010E7}"/>
          </ac:inkMkLst>
        </pc:inkChg>
        <pc:inkChg chg="add del">
          <ac:chgData name="Federico Turci" userId="ba73f56e-bd66-4dbd-97cf-35f09ce8ed47" providerId="ADAL" clId="{3ED23432-B880-874F-AFC1-72AC7BC7EB3C}" dt="2025-03-21T13:30:24.676" v="434"/>
          <ac:inkMkLst>
            <pc:docMk/>
            <pc:sldMk cId="2680618288" sldId="271"/>
            <ac:inkMk id="165" creationId="{88BA23A6-2643-DAE7-7257-7965D531E505}"/>
          </ac:inkMkLst>
        </pc:inkChg>
        <pc:inkChg chg="add del">
          <ac:chgData name="Federico Turci" userId="ba73f56e-bd66-4dbd-97cf-35f09ce8ed47" providerId="ADAL" clId="{3ED23432-B880-874F-AFC1-72AC7BC7EB3C}" dt="2025-03-21T13:30:24.676" v="434"/>
          <ac:inkMkLst>
            <pc:docMk/>
            <pc:sldMk cId="2680618288" sldId="271"/>
            <ac:inkMk id="166" creationId="{01640637-78FD-1071-FABB-018808558099}"/>
          </ac:inkMkLst>
        </pc:inkChg>
        <pc:inkChg chg="add del reco">
          <ac:chgData name="Federico Turci" userId="ba73f56e-bd66-4dbd-97cf-35f09ce8ed47" providerId="ADAL" clId="{3ED23432-B880-874F-AFC1-72AC7BC7EB3C}" dt="2025-03-21T13:33:49.019" v="529"/>
          <ac:inkMkLst>
            <pc:docMk/>
            <pc:sldMk cId="2680618288" sldId="271"/>
            <ac:inkMk id="167" creationId="{06166D40-0B3B-1AEC-1AAE-5A7CA69C8D1E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68" creationId="{D6780797-76B7-8F09-7687-0B21E92A8179}"/>
          </ac:inkMkLst>
        </pc:inkChg>
        <pc:inkChg chg="add">
          <ac:chgData name="Federico Turci" userId="ba73f56e-bd66-4dbd-97cf-35f09ce8ed47" providerId="ADAL" clId="{3ED23432-B880-874F-AFC1-72AC7BC7EB3C}" dt="2025-03-21T13:33:56.900" v="531"/>
          <ac:inkMkLst>
            <pc:docMk/>
            <pc:sldMk cId="2680618288" sldId="271"/>
            <ac:inkMk id="169" creationId="{8DD4FDC1-F1E3-F93C-CF30-937023AC72A4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0" creationId="{1B4311AE-D4EE-5800-7214-D52226E139F0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1" creationId="{A6E0DE4A-4A27-5F23-08A2-F5380D73CF4F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2" creationId="{272E61C3-83A9-70AE-0C57-84B8693D3100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3" creationId="{3E07E5A7-8B08-3642-007B-01E814D89D08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4" creationId="{5B987B2C-6F41-6ADC-553B-C3E0E2ACE115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5" creationId="{26C66CB7-1A75-8718-ED62-904A8FE0C0A5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6" creationId="{4B8E735F-3375-40D0-9A25-3D28117A0841}"/>
          </ac:inkMkLst>
        </pc:inkChg>
        <pc:inkChg chg="add del">
          <ac:chgData name="Federico Turci" userId="ba73f56e-bd66-4dbd-97cf-35f09ce8ed47" providerId="ADAL" clId="{3ED23432-B880-874F-AFC1-72AC7BC7EB3C}" dt="2025-03-21T13:34:00.923" v="540"/>
          <ac:inkMkLst>
            <pc:docMk/>
            <pc:sldMk cId="2680618288" sldId="271"/>
            <ac:inkMk id="177" creationId="{86F4564D-CBDA-B8E9-8023-EC2672752D79}"/>
          </ac:inkMkLst>
        </pc:inkChg>
        <pc:inkChg chg="del">
          <ac:chgData name="Federico Turci" userId="ba73f56e-bd66-4dbd-97cf-35f09ce8ed47" providerId="ADAL" clId="{3ED23432-B880-874F-AFC1-72AC7BC7EB3C}" dt="2025-03-21T13:34:15.287" v="541"/>
          <ac:inkMkLst>
            <pc:docMk/>
            <pc:sldMk cId="2680618288" sldId="271"/>
            <ac:inkMk id="178" creationId="{F5E2E197-2C95-54AF-3084-56838F58C1AC}"/>
          </ac:inkMkLst>
        </pc:inkChg>
        <pc:inkChg chg="add del reco">
          <ac:chgData name="Federico Turci" userId="ba73f56e-bd66-4dbd-97cf-35f09ce8ed47" providerId="ADAL" clId="{3ED23432-B880-874F-AFC1-72AC7BC7EB3C}" dt="2025-03-21T13:34:15.295" v="542"/>
          <ac:inkMkLst>
            <pc:docMk/>
            <pc:sldMk cId="2680618288" sldId="271"/>
            <ac:inkMk id="179" creationId="{FA27C780-8C80-8146-57D0-FE36AEDBB021}"/>
          </ac:inkMkLst>
        </pc:inkChg>
        <pc:inkChg chg="add del">
          <ac:chgData name="Federico Turci" userId="ba73f56e-bd66-4dbd-97cf-35f09ce8ed47" providerId="ADAL" clId="{3ED23432-B880-874F-AFC1-72AC7BC7EB3C}" dt="2025-03-21T13:34:19.504" v="547"/>
          <ac:inkMkLst>
            <pc:docMk/>
            <pc:sldMk cId="2680618288" sldId="271"/>
            <ac:inkMk id="180" creationId="{BB42D469-8CE4-2F00-6C19-224A2B2DA0F8}"/>
          </ac:inkMkLst>
        </pc:inkChg>
        <pc:inkChg chg="add del">
          <ac:chgData name="Federico Turci" userId="ba73f56e-bd66-4dbd-97cf-35f09ce8ed47" providerId="ADAL" clId="{3ED23432-B880-874F-AFC1-72AC7BC7EB3C}" dt="2025-03-21T13:34:19.504" v="547"/>
          <ac:inkMkLst>
            <pc:docMk/>
            <pc:sldMk cId="2680618288" sldId="271"/>
            <ac:inkMk id="181" creationId="{C1C30E57-F86B-13D1-1A69-2B6033021185}"/>
          </ac:inkMkLst>
        </pc:inkChg>
        <pc:inkChg chg="add del">
          <ac:chgData name="Federico Turci" userId="ba73f56e-bd66-4dbd-97cf-35f09ce8ed47" providerId="ADAL" clId="{3ED23432-B880-874F-AFC1-72AC7BC7EB3C}" dt="2025-03-21T13:34:19.504" v="547"/>
          <ac:inkMkLst>
            <pc:docMk/>
            <pc:sldMk cId="2680618288" sldId="271"/>
            <ac:inkMk id="182" creationId="{2A1E25C9-DBFC-37EC-E0DF-C953C8E22E1C}"/>
          </ac:inkMkLst>
        </pc:inkChg>
        <pc:inkChg chg="add del">
          <ac:chgData name="Federico Turci" userId="ba73f56e-bd66-4dbd-97cf-35f09ce8ed47" providerId="ADAL" clId="{3ED23432-B880-874F-AFC1-72AC7BC7EB3C}" dt="2025-03-21T13:34:19.504" v="547"/>
          <ac:inkMkLst>
            <pc:docMk/>
            <pc:sldMk cId="2680618288" sldId="271"/>
            <ac:inkMk id="183" creationId="{6A08B038-04A2-2025-2353-D713A42249D3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184" creationId="{B86781F9-14AB-42B7-D5C0-B1E17AB40CD8}"/>
          </ac:inkMkLst>
        </pc:inkChg>
        <pc:inkChg chg="add del">
          <ac:chgData name="Federico Turci" userId="ba73f56e-bd66-4dbd-97cf-35f09ce8ed47" providerId="ADAL" clId="{3ED23432-B880-874F-AFC1-72AC7BC7EB3C}" dt="2025-03-21T13:34:21.800" v="550"/>
          <ac:inkMkLst>
            <pc:docMk/>
            <pc:sldMk cId="2680618288" sldId="271"/>
            <ac:inkMk id="185" creationId="{A8F19FB5-39BF-765F-4E9E-558AF13DA507}"/>
          </ac:inkMkLst>
        </pc:inkChg>
        <pc:inkChg chg="add del">
          <ac:chgData name="Federico Turci" userId="ba73f56e-bd66-4dbd-97cf-35f09ce8ed47" providerId="ADAL" clId="{3ED23432-B880-874F-AFC1-72AC7BC7EB3C}" dt="2025-03-21T13:34:21.800" v="550"/>
          <ac:inkMkLst>
            <pc:docMk/>
            <pc:sldMk cId="2680618288" sldId="271"/>
            <ac:inkMk id="186" creationId="{9F8C7BB8-A28B-C1E6-EDC1-2408EC62D7EB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187" creationId="{26CAF857-AA73-DA20-EDB9-36173F1BF9CA}"/>
          </ac:inkMkLst>
        </pc:inkChg>
        <pc:inkChg chg="add del">
          <ac:chgData name="Federico Turci" userId="ba73f56e-bd66-4dbd-97cf-35f09ce8ed47" providerId="ADAL" clId="{3ED23432-B880-874F-AFC1-72AC7BC7EB3C}" dt="2025-03-21T13:34:23.700" v="553"/>
          <ac:inkMkLst>
            <pc:docMk/>
            <pc:sldMk cId="2680618288" sldId="271"/>
            <ac:inkMk id="188" creationId="{E030DDFC-2447-9865-8918-19DA56E382F1}"/>
          </ac:inkMkLst>
        </pc:inkChg>
        <pc:inkChg chg="add del">
          <ac:chgData name="Federico Turci" userId="ba73f56e-bd66-4dbd-97cf-35f09ce8ed47" providerId="ADAL" clId="{3ED23432-B880-874F-AFC1-72AC7BC7EB3C}" dt="2025-03-21T13:34:23.700" v="553"/>
          <ac:inkMkLst>
            <pc:docMk/>
            <pc:sldMk cId="2680618288" sldId="271"/>
            <ac:inkMk id="189" creationId="{1F66156E-A347-7398-AD17-BA89AC0B6615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190" creationId="{641F7B5B-1CE0-AA3C-712B-F0A33B96F36A}"/>
          </ac:inkMkLst>
        </pc:inkChg>
        <pc:inkChg chg="add del">
          <ac:chgData name="Federico Turci" userId="ba73f56e-bd66-4dbd-97cf-35f09ce8ed47" providerId="ADAL" clId="{3ED23432-B880-874F-AFC1-72AC7BC7EB3C}" dt="2025-03-21T13:34:25.202" v="556"/>
          <ac:inkMkLst>
            <pc:docMk/>
            <pc:sldMk cId="2680618288" sldId="271"/>
            <ac:inkMk id="191" creationId="{D5DE990C-D560-0719-BB0D-B4AB71AB872C}"/>
          </ac:inkMkLst>
        </pc:inkChg>
        <pc:inkChg chg="add del">
          <ac:chgData name="Federico Turci" userId="ba73f56e-bd66-4dbd-97cf-35f09ce8ed47" providerId="ADAL" clId="{3ED23432-B880-874F-AFC1-72AC7BC7EB3C}" dt="2025-03-21T13:34:25.202" v="556"/>
          <ac:inkMkLst>
            <pc:docMk/>
            <pc:sldMk cId="2680618288" sldId="271"/>
            <ac:inkMk id="192" creationId="{33274B2F-D1C0-E412-0BAE-B7D6D08BAE51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193" creationId="{EB27299B-D4CD-F403-02F6-67D49B7BA3E9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194" creationId="{9D27AB2E-4F50-3B19-C378-63942A5B601F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195" creationId="{D092A740-F33A-CBD4-1116-B53F59B5C327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196" creationId="{CEF49EFF-4F55-ED7A-932F-D4008F383E6D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197" creationId="{D1F35832-7F87-4234-EA8A-B344E7DA0262}"/>
          </ac:inkMkLst>
        </pc:inkChg>
        <pc:inkChg chg="add">
          <ac:chgData name="Federico Turci" userId="ba73f56e-bd66-4dbd-97cf-35f09ce8ed47" providerId="ADAL" clId="{3ED23432-B880-874F-AFC1-72AC7BC7EB3C}" dt="2025-03-21T13:34:26.590" v="561"/>
          <ac:inkMkLst>
            <pc:docMk/>
            <pc:sldMk cId="2680618288" sldId="271"/>
            <ac:inkMk id="198" creationId="{B2AF0AED-8016-7641-4AA1-36BC134761DB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199" creationId="{F92DCEEF-57A3-9687-47E1-D624E7F81A65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200" creationId="{48538F7D-4612-A06C-9F3E-5862340072C6}"/>
          </ac:inkMkLst>
        </pc:inkChg>
        <pc:inkChg chg="add">
          <ac:chgData name="Federico Turci" userId="ba73f56e-bd66-4dbd-97cf-35f09ce8ed47" providerId="ADAL" clId="{3ED23432-B880-874F-AFC1-72AC7BC7EB3C}" dt="2025-03-21T13:34:28.063" v="564"/>
          <ac:inkMkLst>
            <pc:docMk/>
            <pc:sldMk cId="2680618288" sldId="271"/>
            <ac:inkMk id="201" creationId="{87857A17-F72A-B1C4-8A63-F96ED6FE20E0}"/>
          </ac:inkMkLst>
        </pc:inkChg>
        <pc:inkChg chg="add del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202" creationId="{FA3CECEB-8FC6-7EAF-D60F-41D585BFF6C2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03" creationId="{4580470F-7B26-29F7-DB2E-DA21C79805A1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04" creationId="{F071A5F9-DDF2-162A-6E24-9708E1BB830C}"/>
          </ac:inkMkLst>
        </pc:inkChg>
        <pc:inkChg chg="add reco">
          <ac:chgData name="Federico Turci" userId="ba73f56e-bd66-4dbd-97cf-35f09ce8ed47" providerId="ADAL" clId="{3ED23432-B880-874F-AFC1-72AC7BC7EB3C}" dt="2025-03-21T13:34:29.574" v="566"/>
          <ac:inkMkLst>
            <pc:docMk/>
            <pc:sldMk cId="2680618288" sldId="271"/>
            <ac:inkMk id="205" creationId="{852AF885-6523-0F5D-8863-CEF42457AC0E}"/>
          </ac:inkMkLst>
        </pc:inkChg>
        <pc:inkChg chg="add mod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06" creationId="{ACE26CF4-F15F-B1D4-8CC1-B69D92D318E0}"/>
          </ac:inkMkLst>
        </pc:inkChg>
        <pc:inkChg chg="add del">
          <ac:chgData name="Federico Turci" userId="ba73f56e-bd66-4dbd-97cf-35f09ce8ed47" providerId="ADAL" clId="{3ED23432-B880-874F-AFC1-72AC7BC7EB3C}" dt="2025-03-21T13:34:53.845" v="570"/>
          <ac:inkMkLst>
            <pc:docMk/>
            <pc:sldMk cId="2680618288" sldId="271"/>
            <ac:inkMk id="207" creationId="{E27F3FDC-117E-FAAA-D644-54269DD0F209}"/>
          </ac:inkMkLst>
        </pc:inkChg>
        <pc:inkChg chg="add del">
          <ac:chgData name="Federico Turci" userId="ba73f56e-bd66-4dbd-97cf-35f09ce8ed47" providerId="ADAL" clId="{3ED23432-B880-874F-AFC1-72AC7BC7EB3C}" dt="2025-03-21T13:34:53.845" v="570"/>
          <ac:inkMkLst>
            <pc:docMk/>
            <pc:sldMk cId="2680618288" sldId="271"/>
            <ac:inkMk id="208" creationId="{E4FA7B00-F0BB-8337-49F6-DF78F58F7169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09" creationId="{D7C3E711-5A39-CF61-5C2D-016886FDCFDA}"/>
          </ac:inkMkLst>
        </pc:inkChg>
        <pc:inkChg chg="add del">
          <ac:chgData name="Federico Turci" userId="ba73f56e-bd66-4dbd-97cf-35f09ce8ed47" providerId="ADAL" clId="{3ED23432-B880-874F-AFC1-72AC7BC7EB3C}" dt="2025-03-21T13:34:55.998" v="573"/>
          <ac:inkMkLst>
            <pc:docMk/>
            <pc:sldMk cId="2680618288" sldId="271"/>
            <ac:inkMk id="210" creationId="{3308C3D8-0A6F-2E2C-BC33-180F3DA573F3}"/>
          </ac:inkMkLst>
        </pc:inkChg>
        <pc:inkChg chg="add del">
          <ac:chgData name="Federico Turci" userId="ba73f56e-bd66-4dbd-97cf-35f09ce8ed47" providerId="ADAL" clId="{3ED23432-B880-874F-AFC1-72AC7BC7EB3C}" dt="2025-03-21T13:34:55.998" v="573"/>
          <ac:inkMkLst>
            <pc:docMk/>
            <pc:sldMk cId="2680618288" sldId="271"/>
            <ac:inkMk id="211" creationId="{82E1A4A3-2EC4-927A-77C5-9A8356E3A93D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12" creationId="{4BBEA2D4-2B21-86CC-52D3-FAFE74220E34}"/>
          </ac:inkMkLst>
        </pc:inkChg>
        <pc:inkChg chg="add del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3" creationId="{E24CB0D3-F2C2-8784-C726-07FDF65D9A99}"/>
          </ac:inkMkLst>
        </pc:inkChg>
        <pc:inkChg chg="add del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4" creationId="{A4DC4CF9-4E21-2C0D-DCAF-F328A2A2584B}"/>
          </ac:inkMkLst>
        </pc:inkChg>
        <pc:inkChg chg="add del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5" creationId="{CF044142-43A8-0765-4157-A95C9F073A58}"/>
          </ac:inkMkLst>
        </pc:inkChg>
        <pc:inkChg chg="add del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6" creationId="{953C13BE-AD76-54B3-CC73-146D6683ECD5}"/>
          </ac:inkMkLst>
        </pc:inkChg>
        <pc:inkChg chg="add del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7" creationId="{FDBF245F-1316-39B4-24F8-B053C5043DC3}"/>
          </ac:inkMkLst>
        </pc:inkChg>
        <pc:inkChg chg="add reco">
          <ac:chgData name="Federico Turci" userId="ba73f56e-bd66-4dbd-97cf-35f09ce8ed47" providerId="ADAL" clId="{3ED23432-B880-874F-AFC1-72AC7BC7EB3C}" dt="2025-03-21T13:34:59.578" v="579"/>
          <ac:inkMkLst>
            <pc:docMk/>
            <pc:sldMk cId="2680618288" sldId="271"/>
            <ac:inkMk id="218" creationId="{039DD22C-57BF-72A7-B20A-F80CAC25A425}"/>
          </ac:inkMkLst>
        </pc:inkChg>
        <pc:inkChg chg="add del">
          <ac:chgData name="Federico Turci" userId="ba73f56e-bd66-4dbd-97cf-35f09ce8ed47" providerId="ADAL" clId="{3ED23432-B880-874F-AFC1-72AC7BC7EB3C}" dt="2025-03-21T13:35:05.646" v="582"/>
          <ac:inkMkLst>
            <pc:docMk/>
            <pc:sldMk cId="2680618288" sldId="271"/>
            <ac:inkMk id="219" creationId="{D0E113F1-571E-FDB6-CBFB-8857AEE3D15F}"/>
          </ac:inkMkLst>
        </pc:inkChg>
        <pc:inkChg chg="add del">
          <ac:chgData name="Federico Turci" userId="ba73f56e-bd66-4dbd-97cf-35f09ce8ed47" providerId="ADAL" clId="{3ED23432-B880-874F-AFC1-72AC7BC7EB3C}" dt="2025-03-21T13:35:05.646" v="582"/>
          <ac:inkMkLst>
            <pc:docMk/>
            <pc:sldMk cId="2680618288" sldId="271"/>
            <ac:inkMk id="220" creationId="{CF8786DD-6AAB-E467-DD9F-CD4FFCEBB387}"/>
          </ac:inkMkLst>
        </pc:inkChg>
        <pc:inkChg chg="add mod reco">
          <ac:chgData name="Federico Turci" userId="ba73f56e-bd66-4dbd-97cf-35f09ce8ed47" providerId="ADAL" clId="{3ED23432-B880-874F-AFC1-72AC7BC7EB3C}" dt="2025-03-21T13:36:47.700" v="592" actId="1076"/>
          <ac:inkMkLst>
            <pc:docMk/>
            <pc:sldMk cId="2680618288" sldId="271"/>
            <ac:inkMk id="221" creationId="{945C3797-3FC3-2973-156C-211DD2EB89FD}"/>
          </ac:inkMkLst>
        </pc:inkChg>
        <pc:inkChg chg="add del">
          <ac:chgData name="Federico Turci" userId="ba73f56e-bd66-4dbd-97cf-35f09ce8ed47" providerId="ADAL" clId="{3ED23432-B880-874F-AFC1-72AC7BC7EB3C}" dt="2025-03-21T13:35:24.775" v="587"/>
          <ac:inkMkLst>
            <pc:docMk/>
            <pc:sldMk cId="2680618288" sldId="271"/>
            <ac:inkMk id="222" creationId="{075CFBEC-B77F-0FEB-B3F8-C9938E014759}"/>
          </ac:inkMkLst>
        </pc:inkChg>
        <pc:inkChg chg="add del">
          <ac:chgData name="Federico Turci" userId="ba73f56e-bd66-4dbd-97cf-35f09ce8ed47" providerId="ADAL" clId="{3ED23432-B880-874F-AFC1-72AC7BC7EB3C}" dt="2025-03-21T13:35:23.590" v="586"/>
          <ac:inkMkLst>
            <pc:docMk/>
            <pc:sldMk cId="2680618288" sldId="271"/>
            <ac:inkMk id="223" creationId="{4C87095B-3A3F-098D-B4A8-02ACAFC63592}"/>
          </ac:inkMkLst>
        </pc:inkChg>
        <pc:inkChg chg="add del reco">
          <ac:chgData name="Federico Turci" userId="ba73f56e-bd66-4dbd-97cf-35f09ce8ed47" providerId="ADAL" clId="{3ED23432-B880-874F-AFC1-72AC7BC7EB3C}" dt="2025-03-21T13:35:23.590" v="586"/>
          <ac:inkMkLst>
            <pc:docMk/>
            <pc:sldMk cId="2680618288" sldId="271"/>
            <ac:inkMk id="224" creationId="{8FC5C889-44DD-2966-F364-9EAFD38C87AC}"/>
          </ac:inkMkLst>
        </pc:inkChg>
        <pc:inkChg chg="add del">
          <ac:chgData name="Federico Turci" userId="ba73f56e-bd66-4dbd-97cf-35f09ce8ed47" providerId="ADAL" clId="{3ED23432-B880-874F-AFC1-72AC7BC7EB3C}" dt="2025-03-21T13:46:11.367" v="595"/>
          <ac:inkMkLst>
            <pc:docMk/>
            <pc:sldMk cId="2680618288" sldId="271"/>
            <ac:inkMk id="225" creationId="{C11D6422-6539-BFA2-708F-923B68211638}"/>
          </ac:inkMkLst>
        </pc:inkChg>
        <pc:inkChg chg="add del">
          <ac:chgData name="Federico Turci" userId="ba73f56e-bd66-4dbd-97cf-35f09ce8ed47" providerId="ADAL" clId="{3ED23432-B880-874F-AFC1-72AC7BC7EB3C}" dt="2025-03-21T13:46:11.367" v="595"/>
          <ac:inkMkLst>
            <pc:docMk/>
            <pc:sldMk cId="2680618288" sldId="271"/>
            <ac:inkMk id="226" creationId="{E554D2AD-F4F7-BA72-1429-C46FFC58FE99}"/>
          </ac:inkMkLst>
        </pc:inkChg>
        <pc:inkChg chg="add reco">
          <ac:chgData name="Federico Turci" userId="ba73f56e-bd66-4dbd-97cf-35f09ce8ed47" providerId="ADAL" clId="{3ED23432-B880-874F-AFC1-72AC7BC7EB3C}" dt="2025-03-21T13:46:11.367" v="595"/>
          <ac:inkMkLst>
            <pc:docMk/>
            <pc:sldMk cId="2680618288" sldId="271"/>
            <ac:inkMk id="227" creationId="{1166F6B4-034D-66C1-412F-5A0C3E513D19}"/>
          </ac:inkMkLst>
        </pc:inkChg>
        <pc:inkChg chg="add">
          <ac:chgData name="Federico Turci" userId="ba73f56e-bd66-4dbd-97cf-35f09ce8ed47" providerId="ADAL" clId="{3ED23432-B880-874F-AFC1-72AC7BC7EB3C}" dt="2025-03-21T13:46:11.976" v="596"/>
          <ac:inkMkLst>
            <pc:docMk/>
            <pc:sldMk cId="2680618288" sldId="271"/>
            <ac:inkMk id="228" creationId="{1063AD16-DC35-D9EB-B96E-818A285DB67C}"/>
          </ac:inkMkLst>
        </pc:inkChg>
        <pc:inkChg chg="add">
          <ac:chgData name="Federico Turci" userId="ba73f56e-bd66-4dbd-97cf-35f09ce8ed47" providerId="ADAL" clId="{3ED23432-B880-874F-AFC1-72AC7BC7EB3C}" dt="2025-03-21T13:46:13.084" v="597"/>
          <ac:inkMkLst>
            <pc:docMk/>
            <pc:sldMk cId="2680618288" sldId="271"/>
            <ac:inkMk id="229" creationId="{9ACFE7B7-5A78-EBE7-FF45-5FE61D59E66F}"/>
          </ac:inkMkLst>
        </pc:inkChg>
        <pc:inkChg chg="add del">
          <ac:chgData name="Federico Turci" userId="ba73f56e-bd66-4dbd-97cf-35f09ce8ed47" providerId="ADAL" clId="{3ED23432-B880-874F-AFC1-72AC7BC7EB3C}" dt="2025-03-21T13:46:17.441" v="602"/>
          <ac:inkMkLst>
            <pc:docMk/>
            <pc:sldMk cId="2680618288" sldId="271"/>
            <ac:inkMk id="230" creationId="{C7ED5C8C-3F31-6B1F-DD29-5C42C845E0B5}"/>
          </ac:inkMkLst>
        </pc:inkChg>
        <pc:inkChg chg="add del">
          <ac:chgData name="Federico Turci" userId="ba73f56e-bd66-4dbd-97cf-35f09ce8ed47" providerId="ADAL" clId="{3ED23432-B880-874F-AFC1-72AC7BC7EB3C}" dt="2025-03-21T13:46:17.441" v="602"/>
          <ac:inkMkLst>
            <pc:docMk/>
            <pc:sldMk cId="2680618288" sldId="271"/>
            <ac:inkMk id="231" creationId="{EEDFB660-FCC7-8558-7B22-D4889DD01610}"/>
          </ac:inkMkLst>
        </pc:inkChg>
        <pc:inkChg chg="add del">
          <ac:chgData name="Federico Turci" userId="ba73f56e-bd66-4dbd-97cf-35f09ce8ed47" providerId="ADAL" clId="{3ED23432-B880-874F-AFC1-72AC7BC7EB3C}" dt="2025-03-21T13:46:17.441" v="602"/>
          <ac:inkMkLst>
            <pc:docMk/>
            <pc:sldMk cId="2680618288" sldId="271"/>
            <ac:inkMk id="232" creationId="{C27F6A8E-8C7E-0ED0-B984-347839D73C1D}"/>
          </ac:inkMkLst>
        </pc:inkChg>
        <pc:inkChg chg="add">
          <ac:chgData name="Federico Turci" userId="ba73f56e-bd66-4dbd-97cf-35f09ce8ed47" providerId="ADAL" clId="{3ED23432-B880-874F-AFC1-72AC7BC7EB3C}" dt="2025-03-21T13:46:16.870" v="601"/>
          <ac:inkMkLst>
            <pc:docMk/>
            <pc:sldMk cId="2680618288" sldId="271"/>
            <ac:inkMk id="233" creationId="{0F30124C-2F2A-7B72-EC8D-0C2D7D8431FC}"/>
          </ac:inkMkLst>
        </pc:inkChg>
        <pc:inkChg chg="add reco">
          <ac:chgData name="Federico Turci" userId="ba73f56e-bd66-4dbd-97cf-35f09ce8ed47" providerId="ADAL" clId="{3ED23432-B880-874F-AFC1-72AC7BC7EB3C}" dt="2025-03-21T13:46:17.441" v="602"/>
          <ac:inkMkLst>
            <pc:docMk/>
            <pc:sldMk cId="2680618288" sldId="271"/>
            <ac:inkMk id="234" creationId="{5D71F419-F279-60A3-6346-B45FE4EF3F52}"/>
          </ac:inkMkLst>
        </pc:inkChg>
        <pc:inkChg chg="add">
          <ac:chgData name="Federico Turci" userId="ba73f56e-bd66-4dbd-97cf-35f09ce8ed47" providerId="ADAL" clId="{3ED23432-B880-874F-AFC1-72AC7BC7EB3C}" dt="2025-03-21T13:46:17.911" v="603"/>
          <ac:inkMkLst>
            <pc:docMk/>
            <pc:sldMk cId="2680618288" sldId="271"/>
            <ac:inkMk id="235" creationId="{3D5AB79D-2738-D237-386B-B7FE7F06D275}"/>
          </ac:inkMkLst>
        </pc:inkChg>
        <pc:inkChg chg="add">
          <ac:chgData name="Federico Turci" userId="ba73f56e-bd66-4dbd-97cf-35f09ce8ed47" providerId="ADAL" clId="{3ED23432-B880-874F-AFC1-72AC7BC7EB3C}" dt="2025-03-21T13:46:19.639" v="604"/>
          <ac:inkMkLst>
            <pc:docMk/>
            <pc:sldMk cId="2680618288" sldId="271"/>
            <ac:inkMk id="236" creationId="{5EC3BD50-0C2C-F4DA-BB06-72B8CC4B419F}"/>
          </ac:inkMkLst>
        </pc:inkChg>
        <pc:inkChg chg="add del">
          <ac:chgData name="Federico Turci" userId="ba73f56e-bd66-4dbd-97cf-35f09ce8ed47" providerId="ADAL" clId="{3ED23432-B880-874F-AFC1-72AC7BC7EB3C}" dt="2025-03-21T13:46:27.175" v="610"/>
          <ac:inkMkLst>
            <pc:docMk/>
            <pc:sldMk cId="2680618288" sldId="271"/>
            <ac:inkMk id="237" creationId="{91B1D1E3-D8B2-A09F-A040-5154B0B09050}"/>
          </ac:inkMkLst>
        </pc:inkChg>
        <pc:inkChg chg="add del">
          <ac:chgData name="Federico Turci" userId="ba73f56e-bd66-4dbd-97cf-35f09ce8ed47" providerId="ADAL" clId="{3ED23432-B880-874F-AFC1-72AC7BC7EB3C}" dt="2025-03-21T13:46:27.175" v="610"/>
          <ac:inkMkLst>
            <pc:docMk/>
            <pc:sldMk cId="2680618288" sldId="271"/>
            <ac:inkMk id="238" creationId="{069FB534-4841-0A9B-651E-DA2B6D281532}"/>
          </ac:inkMkLst>
        </pc:inkChg>
        <pc:inkChg chg="add del">
          <ac:chgData name="Federico Turci" userId="ba73f56e-bd66-4dbd-97cf-35f09ce8ed47" providerId="ADAL" clId="{3ED23432-B880-874F-AFC1-72AC7BC7EB3C}" dt="2025-03-21T13:46:27.175" v="610"/>
          <ac:inkMkLst>
            <pc:docMk/>
            <pc:sldMk cId="2680618288" sldId="271"/>
            <ac:inkMk id="239" creationId="{2DA2EBB2-4F59-A33F-1E34-4BCEDD42A64F}"/>
          </ac:inkMkLst>
        </pc:inkChg>
        <pc:inkChg chg="add del">
          <ac:chgData name="Federico Turci" userId="ba73f56e-bd66-4dbd-97cf-35f09ce8ed47" providerId="ADAL" clId="{3ED23432-B880-874F-AFC1-72AC7BC7EB3C}" dt="2025-03-21T13:46:27.175" v="610"/>
          <ac:inkMkLst>
            <pc:docMk/>
            <pc:sldMk cId="2680618288" sldId="271"/>
            <ac:inkMk id="240" creationId="{6DEBECE3-7E36-123E-5B7E-5B02B1F0A286}"/>
          </ac:inkMkLst>
        </pc:inkChg>
        <pc:inkChg chg="add">
          <ac:chgData name="Federico Turci" userId="ba73f56e-bd66-4dbd-97cf-35f09ce8ed47" providerId="ADAL" clId="{3ED23432-B880-874F-AFC1-72AC7BC7EB3C}" dt="2025-03-21T13:46:26.596" v="609"/>
          <ac:inkMkLst>
            <pc:docMk/>
            <pc:sldMk cId="2680618288" sldId="271"/>
            <ac:inkMk id="241" creationId="{557BE805-86DF-F3CC-6425-FFB901D4B2FA}"/>
          </ac:inkMkLst>
        </pc:inkChg>
        <pc:inkChg chg="add reco">
          <ac:chgData name="Federico Turci" userId="ba73f56e-bd66-4dbd-97cf-35f09ce8ed47" providerId="ADAL" clId="{3ED23432-B880-874F-AFC1-72AC7BC7EB3C}" dt="2025-03-21T13:46:27.175" v="610"/>
          <ac:inkMkLst>
            <pc:docMk/>
            <pc:sldMk cId="2680618288" sldId="271"/>
            <ac:inkMk id="242" creationId="{DC5EBFEC-79BB-BC8A-43DB-67FB1DE0350B}"/>
          </ac:inkMkLst>
        </pc:inkChg>
        <pc:inkChg chg="add del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3" creationId="{EF9A5E46-E02D-9C00-94D9-D78E00F7F76D}"/>
          </ac:inkMkLst>
        </pc:inkChg>
        <pc:inkChg chg="add del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4" creationId="{3BCB712A-F889-B4E9-535F-FD8EC8F23601}"/>
          </ac:inkMkLst>
        </pc:inkChg>
        <pc:inkChg chg="add">
          <ac:chgData name="Federico Turci" userId="ba73f56e-bd66-4dbd-97cf-35f09ce8ed47" providerId="ADAL" clId="{3ED23432-B880-874F-AFC1-72AC7BC7EB3C}" dt="2025-03-21T13:46:30.972" v="613"/>
          <ac:inkMkLst>
            <pc:docMk/>
            <pc:sldMk cId="2680618288" sldId="271"/>
            <ac:inkMk id="245" creationId="{7D267EE3-1918-6D02-264C-CC114A441E10}"/>
          </ac:inkMkLst>
        </pc:inkChg>
        <pc:inkChg chg="add del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6" creationId="{CD2CA661-5CC5-A5E4-BACE-745AAC024367}"/>
          </ac:inkMkLst>
        </pc:inkChg>
        <pc:inkChg chg="add del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7" creationId="{F4563F0F-EE64-BED3-DF92-1B882E1AD312}"/>
          </ac:inkMkLst>
        </pc:inkChg>
        <pc:inkChg chg="add del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8" creationId="{92DEFA81-38E7-0056-2733-3C7E8C0C0754}"/>
          </ac:inkMkLst>
        </pc:inkChg>
        <pc:inkChg chg="add reco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49" creationId="{354ACD89-0CCD-6D2C-FF55-62EC5E433DDD}"/>
          </ac:inkMkLst>
        </pc:inkChg>
        <pc:inkChg chg="add reco">
          <ac:chgData name="Federico Turci" userId="ba73f56e-bd66-4dbd-97cf-35f09ce8ed47" providerId="ADAL" clId="{3ED23432-B880-874F-AFC1-72AC7BC7EB3C}" dt="2025-03-21T13:46:33.138" v="617"/>
          <ac:inkMkLst>
            <pc:docMk/>
            <pc:sldMk cId="2680618288" sldId="271"/>
            <ac:inkMk id="250" creationId="{68A1B987-125C-8ED1-E348-C2A46925E5FA}"/>
          </ac:inkMkLst>
        </pc:inkChg>
        <pc:inkChg chg="add">
          <ac:chgData name="Federico Turci" userId="ba73f56e-bd66-4dbd-97cf-35f09ce8ed47" providerId="ADAL" clId="{3ED23432-B880-874F-AFC1-72AC7BC7EB3C}" dt="2025-03-21T13:46:33.380" v="618"/>
          <ac:inkMkLst>
            <pc:docMk/>
            <pc:sldMk cId="2680618288" sldId="271"/>
            <ac:inkMk id="251" creationId="{3B65B3AF-4920-A114-CE61-A692D445C5E3}"/>
          </ac:inkMkLst>
        </pc:inkChg>
        <pc:inkChg chg="add">
          <ac:chgData name="Federico Turci" userId="ba73f56e-bd66-4dbd-97cf-35f09ce8ed47" providerId="ADAL" clId="{3ED23432-B880-874F-AFC1-72AC7BC7EB3C}" dt="2025-03-21T13:46:34.185" v="619"/>
          <ac:inkMkLst>
            <pc:docMk/>
            <pc:sldMk cId="2680618288" sldId="271"/>
            <ac:inkMk id="252" creationId="{C78A5EC9-1BC7-1C57-47DD-4C59B9DE8E73}"/>
          </ac:inkMkLst>
        </pc:inkChg>
        <pc:inkChg chg="add del">
          <ac:chgData name="Federico Turci" userId="ba73f56e-bd66-4dbd-97cf-35f09ce8ed47" providerId="ADAL" clId="{3ED23432-B880-874F-AFC1-72AC7BC7EB3C}" dt="2025-03-21T13:46:41.984" v="623"/>
          <ac:inkMkLst>
            <pc:docMk/>
            <pc:sldMk cId="2680618288" sldId="271"/>
            <ac:inkMk id="253" creationId="{DEBD45AE-6C3A-4523-0DD1-DDFBAB03ED14}"/>
          </ac:inkMkLst>
        </pc:inkChg>
        <pc:inkChg chg="add del">
          <ac:chgData name="Federico Turci" userId="ba73f56e-bd66-4dbd-97cf-35f09ce8ed47" providerId="ADAL" clId="{3ED23432-B880-874F-AFC1-72AC7BC7EB3C}" dt="2025-03-21T13:46:41.984" v="623"/>
          <ac:inkMkLst>
            <pc:docMk/>
            <pc:sldMk cId="2680618288" sldId="271"/>
            <ac:inkMk id="254" creationId="{7A7D78B2-17EB-AAE4-1BF5-2F52A23AA755}"/>
          </ac:inkMkLst>
        </pc:inkChg>
        <pc:inkChg chg="add del">
          <ac:chgData name="Federico Turci" userId="ba73f56e-bd66-4dbd-97cf-35f09ce8ed47" providerId="ADAL" clId="{3ED23432-B880-874F-AFC1-72AC7BC7EB3C}" dt="2025-03-21T13:46:41.984" v="623"/>
          <ac:inkMkLst>
            <pc:docMk/>
            <pc:sldMk cId="2680618288" sldId="271"/>
            <ac:inkMk id="255" creationId="{CFA90882-1F15-56BB-57A4-0883F149FEA8}"/>
          </ac:inkMkLst>
        </pc:inkChg>
        <pc:inkChg chg="add reco">
          <ac:chgData name="Federico Turci" userId="ba73f56e-bd66-4dbd-97cf-35f09ce8ed47" providerId="ADAL" clId="{3ED23432-B880-874F-AFC1-72AC7BC7EB3C}" dt="2025-03-21T13:46:41.984" v="623"/>
          <ac:inkMkLst>
            <pc:docMk/>
            <pc:sldMk cId="2680618288" sldId="271"/>
            <ac:inkMk id="256" creationId="{B5110441-0890-6CA8-8D29-B0B33C77D4E3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57" creationId="{9BD9C3B7-5691-321D-EAFD-33E84C440FA3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58" creationId="{E273AB5F-BFCE-CBFA-0277-F310A00BF4AE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59" creationId="{A8A2E82C-C21E-C4CB-E479-1A009E16733C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0" creationId="{F998D22D-7322-4839-8405-FBCFFB49D57F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1" creationId="{29031656-AC20-813A-A951-88EF6367CFB6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2" creationId="{03513A48-67BD-7BCA-FAF4-5FA97F4C51FE}"/>
          </ac:inkMkLst>
        </pc:inkChg>
        <pc:inkChg chg="add del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3" creationId="{70DA8242-B5D4-8465-E16A-4D611D9D669E}"/>
          </ac:inkMkLst>
        </pc:inkChg>
        <pc:inkChg chg="add reco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4" creationId="{30332846-8B99-2DFD-A160-66AD9A9C4863}"/>
          </ac:inkMkLst>
        </pc:inkChg>
        <pc:inkChg chg="add reco">
          <ac:chgData name="Federico Turci" userId="ba73f56e-bd66-4dbd-97cf-35f09ce8ed47" providerId="ADAL" clId="{3ED23432-B880-874F-AFC1-72AC7BC7EB3C}" dt="2025-03-21T13:46:47.317" v="631"/>
          <ac:inkMkLst>
            <pc:docMk/>
            <pc:sldMk cId="2680618288" sldId="271"/>
            <ac:inkMk id="265" creationId="{23E91B8B-7BC4-421E-748A-24A3285E3F37}"/>
          </ac:inkMkLst>
        </pc:inkChg>
      </pc:sldChg>
      <pc:sldChg chg="addSp delSp modSp new">
        <pc:chgData name="Federico Turci" userId="ba73f56e-bd66-4dbd-97cf-35f09ce8ed47" providerId="ADAL" clId="{3ED23432-B880-874F-AFC1-72AC7BC7EB3C}" dt="2025-03-21T13:59:36.907" v="831"/>
        <pc:sldMkLst>
          <pc:docMk/>
          <pc:sldMk cId="409476139" sldId="272"/>
        </pc:sldMkLst>
        <pc:spChg chg="del">
          <ac:chgData name="Federico Turci" userId="ba73f56e-bd66-4dbd-97cf-35f09ce8ed47" providerId="ADAL" clId="{3ED23432-B880-874F-AFC1-72AC7BC7EB3C}" dt="2025-03-21T13:47:20.098" v="633" actId="478"/>
          <ac:spMkLst>
            <pc:docMk/>
            <pc:sldMk cId="409476139" sldId="272"/>
            <ac:spMk id="2" creationId="{33798D0A-3FC8-A0DE-04DB-B60DC6AE4C48}"/>
          </ac:spMkLst>
        </pc:spChg>
        <pc:spChg chg="del">
          <ac:chgData name="Federico Turci" userId="ba73f56e-bd66-4dbd-97cf-35f09ce8ed47" providerId="ADAL" clId="{3ED23432-B880-874F-AFC1-72AC7BC7EB3C}" dt="2025-03-21T13:47:21.698" v="634" actId="478"/>
          <ac:spMkLst>
            <pc:docMk/>
            <pc:sldMk cId="409476139" sldId="272"/>
            <ac:spMk id="3" creationId="{FF1F2FA2-CCE8-83C6-AEC7-6B2A1A4B6004}"/>
          </ac:spMkLst>
        </pc:spChg>
        <pc:inkChg chg="add del">
          <ac:chgData name="Federico Turci" userId="ba73f56e-bd66-4dbd-97cf-35f09ce8ed47" providerId="ADAL" clId="{3ED23432-B880-874F-AFC1-72AC7BC7EB3C}" dt="2025-03-21T13:48:44.095" v="638"/>
          <ac:inkMkLst>
            <pc:docMk/>
            <pc:sldMk cId="409476139" sldId="272"/>
            <ac:inkMk id="4" creationId="{557BD7DC-5816-3A94-35B0-7DAF99F36AE3}"/>
          </ac:inkMkLst>
        </pc:inkChg>
        <pc:inkChg chg="add del">
          <ac:chgData name="Federico Turci" userId="ba73f56e-bd66-4dbd-97cf-35f09ce8ed47" providerId="ADAL" clId="{3ED23432-B880-874F-AFC1-72AC7BC7EB3C}" dt="2025-03-21T13:48:44.095" v="638"/>
          <ac:inkMkLst>
            <pc:docMk/>
            <pc:sldMk cId="409476139" sldId="272"/>
            <ac:inkMk id="5" creationId="{CD0817A9-554B-AE65-FC17-9BE5E2AFC304}"/>
          </ac:inkMkLst>
        </pc:inkChg>
        <pc:inkChg chg="add del">
          <ac:chgData name="Federico Turci" userId="ba73f56e-bd66-4dbd-97cf-35f09ce8ed47" providerId="ADAL" clId="{3ED23432-B880-874F-AFC1-72AC7BC7EB3C}" dt="2025-03-21T13:48:44.095" v="638"/>
          <ac:inkMkLst>
            <pc:docMk/>
            <pc:sldMk cId="409476139" sldId="272"/>
            <ac:inkMk id="6" creationId="{2B0966D7-8DF8-12AE-4DA6-4F4829C40BAF}"/>
          </ac:inkMkLst>
        </pc:inkChg>
        <pc:inkChg chg="add reco">
          <ac:chgData name="Federico Turci" userId="ba73f56e-bd66-4dbd-97cf-35f09ce8ed47" providerId="ADAL" clId="{3ED23432-B880-874F-AFC1-72AC7BC7EB3C}" dt="2025-03-21T13:48:44.095" v="638"/>
          <ac:inkMkLst>
            <pc:docMk/>
            <pc:sldMk cId="409476139" sldId="272"/>
            <ac:inkMk id="7" creationId="{B77A9A92-8DC3-2B8C-14F4-420AA9C36A5A}"/>
          </ac:inkMkLst>
        </pc:inkChg>
        <pc:inkChg chg="add del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8" creationId="{3742830F-F1A8-DBBD-FDA9-939B8F5DFB10}"/>
          </ac:inkMkLst>
        </pc:inkChg>
        <pc:inkChg chg="add del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9" creationId="{3BC92871-BF2C-3CAE-8BBF-5D3D65D8FD57}"/>
          </ac:inkMkLst>
        </pc:inkChg>
        <pc:inkChg chg="add del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10" creationId="{CCC0E4CB-72A4-1511-A770-AF03FF4125F7}"/>
          </ac:inkMkLst>
        </pc:inkChg>
        <pc:inkChg chg="add del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11" creationId="{9BB27409-7BFB-9C2E-0BF0-D0890B51A568}"/>
          </ac:inkMkLst>
        </pc:inkChg>
        <pc:inkChg chg="add del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12" creationId="{3C01C8FF-B2D8-2016-1ED8-5DFEB3A541FC}"/>
          </ac:inkMkLst>
        </pc:inkChg>
        <pc:inkChg chg="add reco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13" creationId="{7BB9285F-0677-2701-19EB-4C5E3D58EB40}"/>
          </ac:inkMkLst>
        </pc:inkChg>
        <pc:inkChg chg="add reco">
          <ac:chgData name="Federico Turci" userId="ba73f56e-bd66-4dbd-97cf-35f09ce8ed47" providerId="ADAL" clId="{3ED23432-B880-874F-AFC1-72AC7BC7EB3C}" dt="2025-03-21T13:48:47.493" v="644"/>
          <ac:inkMkLst>
            <pc:docMk/>
            <pc:sldMk cId="409476139" sldId="272"/>
            <ac:inkMk id="14" creationId="{E2D46255-EEC6-7E7C-D662-3BB803B5959B}"/>
          </ac:inkMkLst>
        </pc:inkChg>
        <pc:inkChg chg="add del">
          <ac:chgData name="Federico Turci" userId="ba73f56e-bd66-4dbd-97cf-35f09ce8ed47" providerId="ADAL" clId="{3ED23432-B880-874F-AFC1-72AC7BC7EB3C}" dt="2025-03-21T13:49:00.989" v="649"/>
          <ac:inkMkLst>
            <pc:docMk/>
            <pc:sldMk cId="409476139" sldId="272"/>
            <ac:inkMk id="15" creationId="{072DB3F3-6453-4028-6AEF-495F7C57B5EE}"/>
          </ac:inkMkLst>
        </pc:inkChg>
        <pc:inkChg chg="add del">
          <ac:chgData name="Federico Turci" userId="ba73f56e-bd66-4dbd-97cf-35f09ce8ed47" providerId="ADAL" clId="{3ED23432-B880-874F-AFC1-72AC7BC7EB3C}" dt="2025-03-21T13:49:00.989" v="649"/>
          <ac:inkMkLst>
            <pc:docMk/>
            <pc:sldMk cId="409476139" sldId="272"/>
            <ac:inkMk id="16" creationId="{D149B17A-F4F4-6048-95DF-3D864975EAFD}"/>
          </ac:inkMkLst>
        </pc:inkChg>
        <pc:inkChg chg="add del">
          <ac:chgData name="Federico Turci" userId="ba73f56e-bd66-4dbd-97cf-35f09ce8ed47" providerId="ADAL" clId="{3ED23432-B880-874F-AFC1-72AC7BC7EB3C}" dt="2025-03-21T13:49:00.989" v="649"/>
          <ac:inkMkLst>
            <pc:docMk/>
            <pc:sldMk cId="409476139" sldId="272"/>
            <ac:inkMk id="17" creationId="{85BCB696-57AD-D9DD-9B10-EF2A3CE1AD20}"/>
          </ac:inkMkLst>
        </pc:inkChg>
        <pc:inkChg chg="add del">
          <ac:chgData name="Federico Turci" userId="ba73f56e-bd66-4dbd-97cf-35f09ce8ed47" providerId="ADAL" clId="{3ED23432-B880-874F-AFC1-72AC7BC7EB3C}" dt="2025-03-21T13:49:00.989" v="649"/>
          <ac:inkMkLst>
            <pc:docMk/>
            <pc:sldMk cId="409476139" sldId="272"/>
            <ac:inkMk id="18" creationId="{7FBC901E-6396-B275-A5A1-E2F07B7A6618}"/>
          </ac:inkMkLst>
        </pc:inkChg>
        <pc:inkChg chg="add reco">
          <ac:chgData name="Federico Turci" userId="ba73f56e-bd66-4dbd-97cf-35f09ce8ed47" providerId="ADAL" clId="{3ED23432-B880-874F-AFC1-72AC7BC7EB3C}" dt="2025-03-21T13:49:00.989" v="649"/>
          <ac:inkMkLst>
            <pc:docMk/>
            <pc:sldMk cId="409476139" sldId="272"/>
            <ac:inkMk id="19" creationId="{911464FA-6E92-C570-42B2-392228D5DC70}"/>
          </ac:inkMkLst>
        </pc:inkChg>
        <pc:inkChg chg="add">
          <ac:chgData name="Federico Turci" userId="ba73f56e-bd66-4dbd-97cf-35f09ce8ed47" providerId="ADAL" clId="{3ED23432-B880-874F-AFC1-72AC7BC7EB3C}" dt="2025-03-21T13:49:07.111" v="650"/>
          <ac:inkMkLst>
            <pc:docMk/>
            <pc:sldMk cId="409476139" sldId="272"/>
            <ac:inkMk id="20" creationId="{229CC127-548D-136F-1401-1C331C139103}"/>
          </ac:inkMkLst>
        </pc:inkChg>
        <pc:inkChg chg="add">
          <ac:chgData name="Federico Turci" userId="ba73f56e-bd66-4dbd-97cf-35f09ce8ed47" providerId="ADAL" clId="{3ED23432-B880-874F-AFC1-72AC7BC7EB3C}" dt="2025-03-21T13:49:09.065" v="651"/>
          <ac:inkMkLst>
            <pc:docMk/>
            <pc:sldMk cId="409476139" sldId="272"/>
            <ac:inkMk id="21" creationId="{3A98C9CD-15DC-11B9-A022-BD834C0AAB32}"/>
          </ac:inkMkLst>
        </pc:inkChg>
        <pc:inkChg chg="add">
          <ac:chgData name="Federico Turci" userId="ba73f56e-bd66-4dbd-97cf-35f09ce8ed47" providerId="ADAL" clId="{3ED23432-B880-874F-AFC1-72AC7BC7EB3C}" dt="2025-03-21T13:49:09.560" v="652"/>
          <ac:inkMkLst>
            <pc:docMk/>
            <pc:sldMk cId="409476139" sldId="272"/>
            <ac:inkMk id="22" creationId="{395CEBC6-F305-1937-292C-6E7043D80353}"/>
          </ac:inkMkLst>
        </pc:inkChg>
        <pc:inkChg chg="add del">
          <ac:chgData name="Federico Turci" userId="ba73f56e-bd66-4dbd-97cf-35f09ce8ed47" providerId="ADAL" clId="{3ED23432-B880-874F-AFC1-72AC7BC7EB3C}" dt="2025-03-21T13:49:12.079" v="655"/>
          <ac:inkMkLst>
            <pc:docMk/>
            <pc:sldMk cId="409476139" sldId="272"/>
            <ac:inkMk id="23" creationId="{28414C1B-FFDE-1A2C-2D7E-585C86157625}"/>
          </ac:inkMkLst>
        </pc:inkChg>
        <pc:inkChg chg="add del">
          <ac:chgData name="Federico Turci" userId="ba73f56e-bd66-4dbd-97cf-35f09ce8ed47" providerId="ADAL" clId="{3ED23432-B880-874F-AFC1-72AC7BC7EB3C}" dt="2025-03-21T13:49:12.079" v="655"/>
          <ac:inkMkLst>
            <pc:docMk/>
            <pc:sldMk cId="409476139" sldId="272"/>
            <ac:inkMk id="24" creationId="{3370B388-ED70-DA12-E952-DA167DE772E2}"/>
          </ac:inkMkLst>
        </pc:inkChg>
        <pc:inkChg chg="add mod reco modStrokes">
          <ac:chgData name="Federico Turci" userId="ba73f56e-bd66-4dbd-97cf-35f09ce8ed47" providerId="ADAL" clId="{3ED23432-B880-874F-AFC1-72AC7BC7EB3C}" dt="2025-03-21T13:49:17.319" v="658"/>
          <ac:inkMkLst>
            <pc:docMk/>
            <pc:sldMk cId="409476139" sldId="272"/>
            <ac:inkMk id="25" creationId="{151874E5-B692-FE0E-0551-D623750D6B58}"/>
          </ac:inkMkLst>
        </pc:inkChg>
        <pc:inkChg chg="add del">
          <ac:chgData name="Federico Turci" userId="ba73f56e-bd66-4dbd-97cf-35f09ce8ed47" providerId="ADAL" clId="{3ED23432-B880-874F-AFC1-72AC7BC7EB3C}" dt="2025-03-21T13:49:17.304" v="657"/>
          <ac:inkMkLst>
            <pc:docMk/>
            <pc:sldMk cId="409476139" sldId="272"/>
            <ac:inkMk id="26" creationId="{CCDD215F-B88B-E733-6FC2-01839C79C03A}"/>
          </ac:inkMkLst>
        </pc:inkChg>
        <pc:inkChg chg="add">
          <ac:chgData name="Federico Turci" userId="ba73f56e-bd66-4dbd-97cf-35f09ce8ed47" providerId="ADAL" clId="{3ED23432-B880-874F-AFC1-72AC7BC7EB3C}" dt="2025-03-21T13:49:19.753" v="659"/>
          <ac:inkMkLst>
            <pc:docMk/>
            <pc:sldMk cId="409476139" sldId="272"/>
            <ac:inkMk id="27" creationId="{D0CDC10C-5764-EEE5-C9B0-4A86DEFF9AD0}"/>
          </ac:inkMkLst>
        </pc:inkChg>
        <pc:inkChg chg="add del">
          <ac:chgData name="Federico Turci" userId="ba73f56e-bd66-4dbd-97cf-35f09ce8ed47" providerId="ADAL" clId="{3ED23432-B880-874F-AFC1-72AC7BC7EB3C}" dt="2025-03-21T13:49:22.388" v="663"/>
          <ac:inkMkLst>
            <pc:docMk/>
            <pc:sldMk cId="409476139" sldId="272"/>
            <ac:inkMk id="28" creationId="{4438C7D2-7243-4436-117A-1421BF05C044}"/>
          </ac:inkMkLst>
        </pc:inkChg>
        <pc:inkChg chg="add del">
          <ac:chgData name="Federico Turci" userId="ba73f56e-bd66-4dbd-97cf-35f09ce8ed47" providerId="ADAL" clId="{3ED23432-B880-874F-AFC1-72AC7BC7EB3C}" dt="2025-03-21T13:49:22.388" v="663"/>
          <ac:inkMkLst>
            <pc:docMk/>
            <pc:sldMk cId="409476139" sldId="272"/>
            <ac:inkMk id="29" creationId="{3D3D1615-3FB2-C7F7-CA4B-6610075DB7A5}"/>
          </ac:inkMkLst>
        </pc:inkChg>
        <pc:inkChg chg="add del">
          <ac:chgData name="Federico Turci" userId="ba73f56e-bd66-4dbd-97cf-35f09ce8ed47" providerId="ADAL" clId="{3ED23432-B880-874F-AFC1-72AC7BC7EB3C}" dt="2025-03-21T13:49:22.388" v="663"/>
          <ac:inkMkLst>
            <pc:docMk/>
            <pc:sldMk cId="409476139" sldId="272"/>
            <ac:inkMk id="30" creationId="{2B9E6889-C9C1-33DC-05C7-8E764D168BBF}"/>
          </ac:inkMkLst>
        </pc:inkChg>
        <pc:inkChg chg="add reco">
          <ac:chgData name="Federico Turci" userId="ba73f56e-bd66-4dbd-97cf-35f09ce8ed47" providerId="ADAL" clId="{3ED23432-B880-874F-AFC1-72AC7BC7EB3C}" dt="2025-03-21T13:49:22.388" v="663"/>
          <ac:inkMkLst>
            <pc:docMk/>
            <pc:sldMk cId="409476139" sldId="272"/>
            <ac:inkMk id="31" creationId="{39817FC5-79E3-486D-79BF-E70860C8BBFA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2" creationId="{A995BE6B-44CE-9061-C193-514506335FD4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3" creationId="{4FED4F0D-2E04-BBB7-00C5-E69BE233E5E1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4" creationId="{E8C5859C-04E5-637D-EDED-04E06B553E34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5" creationId="{F2C1A815-7974-4401-7485-D553B06508E2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6" creationId="{BAC9FA97-7B8B-092A-FBD6-C586AFF5DA83}"/>
          </ac:inkMkLst>
        </pc:inkChg>
        <pc:inkChg chg="add del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7" creationId="{6A93F569-E4B5-74C2-0D73-FC2086CBA4C0}"/>
          </ac:inkMkLst>
        </pc:inkChg>
        <pc:inkChg chg="add reco">
          <ac:chgData name="Federico Turci" userId="ba73f56e-bd66-4dbd-97cf-35f09ce8ed47" providerId="ADAL" clId="{3ED23432-B880-874F-AFC1-72AC7BC7EB3C}" dt="2025-03-21T13:50:46.324" v="670"/>
          <ac:inkMkLst>
            <pc:docMk/>
            <pc:sldMk cId="409476139" sldId="272"/>
            <ac:inkMk id="38" creationId="{B607FC9C-ED20-4B8B-3069-EC7B9D95255B}"/>
          </ac:inkMkLst>
        </pc:inkChg>
        <pc:inkChg chg="add del">
          <ac:chgData name="Federico Turci" userId="ba73f56e-bd66-4dbd-97cf-35f09ce8ed47" providerId="ADAL" clId="{3ED23432-B880-874F-AFC1-72AC7BC7EB3C}" dt="2025-03-21T13:50:48.925" v="675"/>
          <ac:inkMkLst>
            <pc:docMk/>
            <pc:sldMk cId="409476139" sldId="272"/>
            <ac:inkMk id="39" creationId="{50B0AF05-A701-54FC-C4B1-42ED6CA3ABE5}"/>
          </ac:inkMkLst>
        </pc:inkChg>
        <pc:inkChg chg="add del">
          <ac:chgData name="Federico Turci" userId="ba73f56e-bd66-4dbd-97cf-35f09ce8ed47" providerId="ADAL" clId="{3ED23432-B880-874F-AFC1-72AC7BC7EB3C}" dt="2025-03-21T13:50:48.925" v="675"/>
          <ac:inkMkLst>
            <pc:docMk/>
            <pc:sldMk cId="409476139" sldId="272"/>
            <ac:inkMk id="40" creationId="{6B99B594-EC76-8B66-60E3-A3E8BABEB205}"/>
          </ac:inkMkLst>
        </pc:inkChg>
        <pc:inkChg chg="add del">
          <ac:chgData name="Federico Turci" userId="ba73f56e-bd66-4dbd-97cf-35f09ce8ed47" providerId="ADAL" clId="{3ED23432-B880-874F-AFC1-72AC7BC7EB3C}" dt="2025-03-21T13:50:48.925" v="675"/>
          <ac:inkMkLst>
            <pc:docMk/>
            <pc:sldMk cId="409476139" sldId="272"/>
            <ac:inkMk id="41" creationId="{F0C31933-36A7-3F05-B401-C237248EA9AD}"/>
          </ac:inkMkLst>
        </pc:inkChg>
        <pc:inkChg chg="add del">
          <ac:chgData name="Federico Turci" userId="ba73f56e-bd66-4dbd-97cf-35f09ce8ed47" providerId="ADAL" clId="{3ED23432-B880-874F-AFC1-72AC7BC7EB3C}" dt="2025-03-21T13:50:48.925" v="675"/>
          <ac:inkMkLst>
            <pc:docMk/>
            <pc:sldMk cId="409476139" sldId="272"/>
            <ac:inkMk id="42" creationId="{857B1E1B-9414-1CD6-656F-A867ED0D6AF5}"/>
          </ac:inkMkLst>
        </pc:inkChg>
        <pc:inkChg chg="add reco">
          <ac:chgData name="Federico Turci" userId="ba73f56e-bd66-4dbd-97cf-35f09ce8ed47" providerId="ADAL" clId="{3ED23432-B880-874F-AFC1-72AC7BC7EB3C}" dt="2025-03-21T13:50:48.925" v="675"/>
          <ac:inkMkLst>
            <pc:docMk/>
            <pc:sldMk cId="409476139" sldId="272"/>
            <ac:inkMk id="43" creationId="{709A1F22-9126-21D4-A7A6-400335FE5EB7}"/>
          </ac:inkMkLst>
        </pc:inkChg>
        <pc:inkChg chg="add del">
          <ac:chgData name="Federico Turci" userId="ba73f56e-bd66-4dbd-97cf-35f09ce8ed47" providerId="ADAL" clId="{3ED23432-B880-874F-AFC1-72AC7BC7EB3C}" dt="2025-03-21T13:50:50.572" v="678"/>
          <ac:inkMkLst>
            <pc:docMk/>
            <pc:sldMk cId="409476139" sldId="272"/>
            <ac:inkMk id="44" creationId="{6DEFE034-B650-F4E9-DE82-5CAE5E9ED4EB}"/>
          </ac:inkMkLst>
        </pc:inkChg>
        <pc:inkChg chg="add del">
          <ac:chgData name="Federico Turci" userId="ba73f56e-bd66-4dbd-97cf-35f09ce8ed47" providerId="ADAL" clId="{3ED23432-B880-874F-AFC1-72AC7BC7EB3C}" dt="2025-03-21T13:50:50.572" v="678"/>
          <ac:inkMkLst>
            <pc:docMk/>
            <pc:sldMk cId="409476139" sldId="272"/>
            <ac:inkMk id="45" creationId="{41DECC99-21C2-0AB1-B422-2027891C6F07}"/>
          </ac:inkMkLst>
        </pc:inkChg>
        <pc:inkChg chg="add reco">
          <ac:chgData name="Federico Turci" userId="ba73f56e-bd66-4dbd-97cf-35f09ce8ed47" providerId="ADAL" clId="{3ED23432-B880-874F-AFC1-72AC7BC7EB3C}" dt="2025-03-21T13:50:50.572" v="678"/>
          <ac:inkMkLst>
            <pc:docMk/>
            <pc:sldMk cId="409476139" sldId="272"/>
            <ac:inkMk id="46" creationId="{88D7A03B-6B5B-0D06-A356-F9E094F2B13B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47" creationId="{67A50D18-F77D-B79C-5E41-5BE31B7B522B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48" creationId="{304C1D00-F6ED-BE78-A109-25C5D894C534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49" creationId="{310810BD-EF70-F366-F3BE-D4A235588A6E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50" creationId="{AD8BFC82-E040-623F-A308-406851B228E0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51" creationId="{92837474-29BE-AFBC-9C3B-4FCB96FC32B4}"/>
          </ac:inkMkLst>
        </pc:inkChg>
        <pc:inkChg chg="add del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52" creationId="{FBE2E2FA-A2D0-681B-C505-BA8C4703A960}"/>
          </ac:inkMkLst>
        </pc:inkChg>
        <pc:inkChg chg="add reco">
          <ac:chgData name="Federico Turci" userId="ba73f56e-bd66-4dbd-97cf-35f09ce8ed47" providerId="ADAL" clId="{3ED23432-B880-874F-AFC1-72AC7BC7EB3C}" dt="2025-03-21T13:50:54.530" v="685"/>
          <ac:inkMkLst>
            <pc:docMk/>
            <pc:sldMk cId="409476139" sldId="272"/>
            <ac:inkMk id="53" creationId="{C2DEBF0C-4AA0-63A5-8CC4-64D20973FD79}"/>
          </ac:inkMkLst>
        </pc:inkChg>
        <pc:inkChg chg="add del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4" creationId="{27A5904C-CAD8-AD29-C43F-25A4491B9EB1}"/>
          </ac:inkMkLst>
        </pc:inkChg>
        <pc:inkChg chg="add del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5" creationId="{6266AFF1-727F-ECC9-BA8B-45563E7A5F43}"/>
          </ac:inkMkLst>
        </pc:inkChg>
        <pc:inkChg chg="add del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6" creationId="{F26CF444-3C87-F586-7270-8905AD879D58}"/>
          </ac:inkMkLst>
        </pc:inkChg>
        <pc:inkChg chg="add del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7" creationId="{56BACD9B-A14B-7256-5035-180D5A31FE9E}"/>
          </ac:inkMkLst>
        </pc:inkChg>
        <pc:inkChg chg="add del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8" creationId="{D98A6ECC-D065-5601-33CE-709B7CDE068D}"/>
          </ac:inkMkLst>
        </pc:inkChg>
        <pc:inkChg chg="add reco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59" creationId="{0BC6F672-10C1-6AB0-46A9-86419A029221}"/>
          </ac:inkMkLst>
        </pc:inkChg>
        <pc:inkChg chg="add reco">
          <ac:chgData name="Federico Turci" userId="ba73f56e-bd66-4dbd-97cf-35f09ce8ed47" providerId="ADAL" clId="{3ED23432-B880-874F-AFC1-72AC7BC7EB3C}" dt="2025-03-21T13:51:05.787" v="691"/>
          <ac:inkMkLst>
            <pc:docMk/>
            <pc:sldMk cId="409476139" sldId="272"/>
            <ac:inkMk id="60" creationId="{6F478AFD-6DF0-4B85-812B-A6BA8EE4183A}"/>
          </ac:inkMkLst>
        </pc:inkChg>
        <pc:inkChg chg="add del">
          <ac:chgData name="Federico Turci" userId="ba73f56e-bd66-4dbd-97cf-35f09ce8ed47" providerId="ADAL" clId="{3ED23432-B880-874F-AFC1-72AC7BC7EB3C}" dt="2025-03-21T13:51:08.617" v="694"/>
          <ac:inkMkLst>
            <pc:docMk/>
            <pc:sldMk cId="409476139" sldId="272"/>
            <ac:inkMk id="61" creationId="{A68BB4B6-8896-B3AF-E3BE-E505D9EA0F5E}"/>
          </ac:inkMkLst>
        </pc:inkChg>
        <pc:inkChg chg="add del">
          <ac:chgData name="Federico Turci" userId="ba73f56e-bd66-4dbd-97cf-35f09ce8ed47" providerId="ADAL" clId="{3ED23432-B880-874F-AFC1-72AC7BC7EB3C}" dt="2025-03-21T13:51:08.617" v="694"/>
          <ac:inkMkLst>
            <pc:docMk/>
            <pc:sldMk cId="409476139" sldId="272"/>
            <ac:inkMk id="62" creationId="{CEDCFB2A-7866-694C-A968-6E60E7676B5D}"/>
          </ac:inkMkLst>
        </pc:inkChg>
        <pc:inkChg chg="add reco">
          <ac:chgData name="Federico Turci" userId="ba73f56e-bd66-4dbd-97cf-35f09ce8ed47" providerId="ADAL" clId="{3ED23432-B880-874F-AFC1-72AC7BC7EB3C}" dt="2025-03-21T13:51:08.617" v="694"/>
          <ac:inkMkLst>
            <pc:docMk/>
            <pc:sldMk cId="409476139" sldId="272"/>
            <ac:inkMk id="63" creationId="{F21E253E-4E80-4931-1509-45B45D347D91}"/>
          </ac:inkMkLst>
        </pc:inkChg>
        <pc:inkChg chg="add del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4" creationId="{745D075E-76F3-3DCF-C787-E5B65CB42AC2}"/>
          </ac:inkMkLst>
        </pc:inkChg>
        <pc:inkChg chg="add del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5" creationId="{3D418C03-1FEC-5660-5962-3BEFC81FF1FB}"/>
          </ac:inkMkLst>
        </pc:inkChg>
        <pc:inkChg chg="add del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6" creationId="{F254B006-4ADE-AFC4-E6D7-47DED3CC6338}"/>
          </ac:inkMkLst>
        </pc:inkChg>
        <pc:inkChg chg="add del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7" creationId="{1D80B514-5548-27C7-5A00-15C28F118FEA}"/>
          </ac:inkMkLst>
        </pc:inkChg>
        <pc:inkChg chg="add del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8" creationId="{DE865F8D-807A-11E7-B67B-8212B9B3403A}"/>
          </ac:inkMkLst>
        </pc:inkChg>
        <pc:inkChg chg="add reco">
          <ac:chgData name="Federico Turci" userId="ba73f56e-bd66-4dbd-97cf-35f09ce8ed47" providerId="ADAL" clId="{3ED23432-B880-874F-AFC1-72AC7BC7EB3C}" dt="2025-03-21T13:51:12.254" v="700"/>
          <ac:inkMkLst>
            <pc:docMk/>
            <pc:sldMk cId="409476139" sldId="272"/>
            <ac:inkMk id="69" creationId="{062F8BAB-2844-EB51-CB3A-31A399C47E7D}"/>
          </ac:inkMkLst>
        </pc:inkChg>
        <pc:inkChg chg="add">
          <ac:chgData name="Federico Turci" userId="ba73f56e-bd66-4dbd-97cf-35f09ce8ed47" providerId="ADAL" clId="{3ED23432-B880-874F-AFC1-72AC7BC7EB3C}" dt="2025-03-21T13:51:12.525" v="701"/>
          <ac:inkMkLst>
            <pc:docMk/>
            <pc:sldMk cId="409476139" sldId="272"/>
            <ac:inkMk id="70" creationId="{92FF1AA0-70EF-EA7E-F034-BC37CE2D0EB8}"/>
          </ac:inkMkLst>
        </pc:inkChg>
        <pc:inkChg chg="add del">
          <ac:chgData name="Federico Turci" userId="ba73f56e-bd66-4dbd-97cf-35f09ce8ed47" providerId="ADAL" clId="{3ED23432-B880-874F-AFC1-72AC7BC7EB3C}" dt="2025-03-21T13:51:15.235" v="705"/>
          <ac:inkMkLst>
            <pc:docMk/>
            <pc:sldMk cId="409476139" sldId="272"/>
            <ac:inkMk id="71" creationId="{DCE97620-376D-24A2-E9A4-8226F0998C42}"/>
          </ac:inkMkLst>
        </pc:inkChg>
        <pc:inkChg chg="add del">
          <ac:chgData name="Federico Turci" userId="ba73f56e-bd66-4dbd-97cf-35f09ce8ed47" providerId="ADAL" clId="{3ED23432-B880-874F-AFC1-72AC7BC7EB3C}" dt="2025-03-21T13:51:15.235" v="705"/>
          <ac:inkMkLst>
            <pc:docMk/>
            <pc:sldMk cId="409476139" sldId="272"/>
            <ac:inkMk id="72" creationId="{FB6A1D6E-F104-3401-3962-79979810D9A1}"/>
          </ac:inkMkLst>
        </pc:inkChg>
        <pc:inkChg chg="add del">
          <ac:chgData name="Federico Turci" userId="ba73f56e-bd66-4dbd-97cf-35f09ce8ed47" providerId="ADAL" clId="{3ED23432-B880-874F-AFC1-72AC7BC7EB3C}" dt="2025-03-21T13:51:15.235" v="705"/>
          <ac:inkMkLst>
            <pc:docMk/>
            <pc:sldMk cId="409476139" sldId="272"/>
            <ac:inkMk id="73" creationId="{B8BA66A9-CAA9-8DC9-12F2-5A593780F91C}"/>
          </ac:inkMkLst>
        </pc:inkChg>
        <pc:inkChg chg="add reco">
          <ac:chgData name="Federico Turci" userId="ba73f56e-bd66-4dbd-97cf-35f09ce8ed47" providerId="ADAL" clId="{3ED23432-B880-874F-AFC1-72AC7BC7EB3C}" dt="2025-03-21T13:51:15.235" v="705"/>
          <ac:inkMkLst>
            <pc:docMk/>
            <pc:sldMk cId="409476139" sldId="272"/>
            <ac:inkMk id="74" creationId="{783602CC-860B-E1EB-5F78-0C9184FED956}"/>
          </ac:inkMkLst>
        </pc:inkChg>
        <pc:inkChg chg="add del">
          <ac:chgData name="Federico Turci" userId="ba73f56e-bd66-4dbd-97cf-35f09ce8ed47" providerId="ADAL" clId="{3ED23432-B880-874F-AFC1-72AC7BC7EB3C}" dt="2025-03-21T13:51:17.187" v="708"/>
          <ac:inkMkLst>
            <pc:docMk/>
            <pc:sldMk cId="409476139" sldId="272"/>
            <ac:inkMk id="75" creationId="{E3C0E861-5D5E-0ADA-58DB-1DD36009FEB7}"/>
          </ac:inkMkLst>
        </pc:inkChg>
        <pc:inkChg chg="add del">
          <ac:chgData name="Federico Turci" userId="ba73f56e-bd66-4dbd-97cf-35f09ce8ed47" providerId="ADAL" clId="{3ED23432-B880-874F-AFC1-72AC7BC7EB3C}" dt="2025-03-21T13:51:17.187" v="708"/>
          <ac:inkMkLst>
            <pc:docMk/>
            <pc:sldMk cId="409476139" sldId="272"/>
            <ac:inkMk id="76" creationId="{D2BB9089-F613-39A6-F8F6-5A40383814C5}"/>
          </ac:inkMkLst>
        </pc:inkChg>
        <pc:inkChg chg="add reco">
          <ac:chgData name="Federico Turci" userId="ba73f56e-bd66-4dbd-97cf-35f09ce8ed47" providerId="ADAL" clId="{3ED23432-B880-874F-AFC1-72AC7BC7EB3C}" dt="2025-03-21T13:51:17.187" v="708"/>
          <ac:inkMkLst>
            <pc:docMk/>
            <pc:sldMk cId="409476139" sldId="272"/>
            <ac:inkMk id="77" creationId="{6BEA314A-81D0-1AE5-CB20-13AFECA2EA44}"/>
          </ac:inkMkLst>
        </pc:inkChg>
        <pc:inkChg chg="add">
          <ac:chgData name="Federico Turci" userId="ba73f56e-bd66-4dbd-97cf-35f09ce8ed47" providerId="ADAL" clId="{3ED23432-B880-874F-AFC1-72AC7BC7EB3C}" dt="2025-03-21T13:51:17.764" v="709"/>
          <ac:inkMkLst>
            <pc:docMk/>
            <pc:sldMk cId="409476139" sldId="272"/>
            <ac:inkMk id="78" creationId="{8C2CCCCC-D8EF-492C-C474-52951D195EBD}"/>
          </ac:inkMkLst>
        </pc:inkChg>
        <pc:inkChg chg="add del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79" creationId="{E8A5EADB-5790-39F2-8446-4BBE00181D11}"/>
          </ac:inkMkLst>
        </pc:inkChg>
        <pc:inkChg chg="add del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80" creationId="{983CC52C-DE76-D8B3-3D4C-352CB7805B36}"/>
          </ac:inkMkLst>
        </pc:inkChg>
        <pc:inkChg chg="add del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81" creationId="{6597FA9B-4305-2884-4819-164E89A37B1E}"/>
          </ac:inkMkLst>
        </pc:inkChg>
        <pc:inkChg chg="add del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82" creationId="{8756705C-4BC5-EE2E-B7FB-E97D979CF2CD}"/>
          </ac:inkMkLst>
        </pc:inkChg>
        <pc:inkChg chg="add del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83" creationId="{162AA738-B2E0-9EDB-A8AC-17D3A1E7AD75}"/>
          </ac:inkMkLst>
        </pc:inkChg>
        <pc:inkChg chg="add reco">
          <ac:chgData name="Federico Turci" userId="ba73f56e-bd66-4dbd-97cf-35f09ce8ed47" providerId="ADAL" clId="{3ED23432-B880-874F-AFC1-72AC7BC7EB3C}" dt="2025-03-21T13:51:20.959" v="715"/>
          <ac:inkMkLst>
            <pc:docMk/>
            <pc:sldMk cId="409476139" sldId="272"/>
            <ac:inkMk id="84" creationId="{052D11DD-417D-8017-D48E-4BD5E71F3F74}"/>
          </ac:inkMkLst>
        </pc:inkChg>
        <pc:inkChg chg="add del">
          <ac:chgData name="Federico Turci" userId="ba73f56e-bd66-4dbd-97cf-35f09ce8ed47" providerId="ADAL" clId="{3ED23432-B880-874F-AFC1-72AC7BC7EB3C}" dt="2025-03-21T13:51:41.078" v="724"/>
          <ac:inkMkLst>
            <pc:docMk/>
            <pc:sldMk cId="409476139" sldId="272"/>
            <ac:inkMk id="85" creationId="{C8C35193-43C8-D38A-DF40-FABDD83BDD2A}"/>
          </ac:inkMkLst>
        </pc:inkChg>
        <pc:inkChg chg="add del">
          <ac:chgData name="Federico Turci" userId="ba73f56e-bd66-4dbd-97cf-35f09ce8ed47" providerId="ADAL" clId="{3ED23432-B880-874F-AFC1-72AC7BC7EB3C}" dt="2025-03-21T13:51:40.687" v="723"/>
          <ac:inkMkLst>
            <pc:docMk/>
            <pc:sldMk cId="409476139" sldId="272"/>
            <ac:inkMk id="86" creationId="{9B4D633E-010D-4A52-7F5C-36567CEA29EC}"/>
          </ac:inkMkLst>
        </pc:inkChg>
        <pc:inkChg chg="add del">
          <ac:chgData name="Federico Turci" userId="ba73f56e-bd66-4dbd-97cf-35f09ce8ed47" providerId="ADAL" clId="{3ED23432-B880-874F-AFC1-72AC7BC7EB3C}" dt="2025-03-21T13:51:40.342" v="722"/>
          <ac:inkMkLst>
            <pc:docMk/>
            <pc:sldMk cId="409476139" sldId="272"/>
            <ac:inkMk id="87" creationId="{8DB65D02-8879-1195-3F57-FB0E4353546F}"/>
          </ac:inkMkLst>
        </pc:inkChg>
        <pc:inkChg chg="add del">
          <ac:chgData name="Federico Turci" userId="ba73f56e-bd66-4dbd-97cf-35f09ce8ed47" providerId="ADAL" clId="{3ED23432-B880-874F-AFC1-72AC7BC7EB3C}" dt="2025-03-21T13:51:39.377" v="721"/>
          <ac:inkMkLst>
            <pc:docMk/>
            <pc:sldMk cId="409476139" sldId="272"/>
            <ac:inkMk id="88" creationId="{D8189DC4-29E4-F61D-4964-8521A37CD25E}"/>
          </ac:inkMkLst>
        </pc:inkChg>
        <pc:inkChg chg="add del reco">
          <ac:chgData name="Federico Turci" userId="ba73f56e-bd66-4dbd-97cf-35f09ce8ed47" providerId="ADAL" clId="{3ED23432-B880-874F-AFC1-72AC7BC7EB3C}" dt="2025-03-21T13:51:39.377" v="721"/>
          <ac:inkMkLst>
            <pc:docMk/>
            <pc:sldMk cId="409476139" sldId="272"/>
            <ac:inkMk id="89" creationId="{A66C1D96-B0F8-C936-6187-070F27C6203A}"/>
          </ac:inkMkLst>
        </pc:inkChg>
        <pc:inkChg chg="add del">
          <ac:chgData name="Federico Turci" userId="ba73f56e-bd66-4dbd-97cf-35f09ce8ed47" providerId="ADAL" clId="{3ED23432-B880-874F-AFC1-72AC7BC7EB3C}" dt="2025-03-21T13:51:49.126" v="729"/>
          <ac:inkMkLst>
            <pc:docMk/>
            <pc:sldMk cId="409476139" sldId="272"/>
            <ac:inkMk id="90" creationId="{EE5493B8-54EC-C98F-3246-CE5824D2527E}"/>
          </ac:inkMkLst>
        </pc:inkChg>
        <pc:inkChg chg="add del">
          <ac:chgData name="Federico Turci" userId="ba73f56e-bd66-4dbd-97cf-35f09ce8ed47" providerId="ADAL" clId="{3ED23432-B880-874F-AFC1-72AC7BC7EB3C}" dt="2025-03-21T13:51:49.126" v="729"/>
          <ac:inkMkLst>
            <pc:docMk/>
            <pc:sldMk cId="409476139" sldId="272"/>
            <ac:inkMk id="91" creationId="{4AD9F39F-85F3-3527-1A41-6EFFCF402CB4}"/>
          </ac:inkMkLst>
        </pc:inkChg>
        <pc:inkChg chg="add del">
          <ac:chgData name="Federico Turci" userId="ba73f56e-bd66-4dbd-97cf-35f09ce8ed47" providerId="ADAL" clId="{3ED23432-B880-874F-AFC1-72AC7BC7EB3C}" dt="2025-03-21T13:51:49.126" v="729"/>
          <ac:inkMkLst>
            <pc:docMk/>
            <pc:sldMk cId="409476139" sldId="272"/>
            <ac:inkMk id="92" creationId="{D9066D98-48AF-DA73-E304-9A570BDB8966}"/>
          </ac:inkMkLst>
        </pc:inkChg>
        <pc:inkChg chg="add del">
          <ac:chgData name="Federico Turci" userId="ba73f56e-bd66-4dbd-97cf-35f09ce8ed47" providerId="ADAL" clId="{3ED23432-B880-874F-AFC1-72AC7BC7EB3C}" dt="2025-03-21T13:51:49.126" v="729"/>
          <ac:inkMkLst>
            <pc:docMk/>
            <pc:sldMk cId="409476139" sldId="272"/>
            <ac:inkMk id="93" creationId="{0D225D6B-7156-8C42-7A27-55C7D5A98D01}"/>
          </ac:inkMkLst>
        </pc:inkChg>
        <pc:inkChg chg="add reco">
          <ac:chgData name="Federico Turci" userId="ba73f56e-bd66-4dbd-97cf-35f09ce8ed47" providerId="ADAL" clId="{3ED23432-B880-874F-AFC1-72AC7BC7EB3C}" dt="2025-03-21T13:51:49.126" v="729"/>
          <ac:inkMkLst>
            <pc:docMk/>
            <pc:sldMk cId="409476139" sldId="272"/>
            <ac:inkMk id="94" creationId="{4AAEE3C7-69DB-CFF7-2347-57055A773C29}"/>
          </ac:inkMkLst>
        </pc:inkChg>
        <pc:inkChg chg="add del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95" creationId="{82249274-D7BD-DE07-CA3D-E7C84692AFAE}"/>
          </ac:inkMkLst>
        </pc:inkChg>
        <pc:inkChg chg="add del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96" creationId="{9BF27D9E-DBD8-7FC2-A027-21EE8F5CCBA9}"/>
          </ac:inkMkLst>
        </pc:inkChg>
        <pc:inkChg chg="add del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97" creationId="{0C60CD48-9916-019D-7CF1-275A4F9979A1}"/>
          </ac:inkMkLst>
        </pc:inkChg>
        <pc:inkChg chg="add del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98" creationId="{97D941D4-CD73-00D0-ECA0-8084259D28CE}"/>
          </ac:inkMkLst>
        </pc:inkChg>
        <pc:inkChg chg="add del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99" creationId="{3F839F09-8A51-7E91-E897-406BCA22EF21}"/>
          </ac:inkMkLst>
        </pc:inkChg>
        <pc:inkChg chg="add reco">
          <ac:chgData name="Federico Turci" userId="ba73f56e-bd66-4dbd-97cf-35f09ce8ed47" providerId="ADAL" clId="{3ED23432-B880-874F-AFC1-72AC7BC7EB3C}" dt="2025-03-21T13:52:01.279" v="735"/>
          <ac:inkMkLst>
            <pc:docMk/>
            <pc:sldMk cId="409476139" sldId="272"/>
            <ac:inkMk id="100" creationId="{E9FAC696-6777-0289-BAA0-F2784496B8CD}"/>
          </ac:inkMkLst>
        </pc:inkChg>
        <pc:inkChg chg="add del">
          <ac:chgData name="Federico Turci" userId="ba73f56e-bd66-4dbd-97cf-35f09ce8ed47" providerId="ADAL" clId="{3ED23432-B880-874F-AFC1-72AC7BC7EB3C}" dt="2025-03-21T13:52:27.742" v="739"/>
          <ac:inkMkLst>
            <pc:docMk/>
            <pc:sldMk cId="409476139" sldId="272"/>
            <ac:inkMk id="101" creationId="{B71E2D64-C99B-44D0-3F6C-F8387138783A}"/>
          </ac:inkMkLst>
        </pc:inkChg>
        <pc:inkChg chg="add del">
          <ac:chgData name="Federico Turci" userId="ba73f56e-bd66-4dbd-97cf-35f09ce8ed47" providerId="ADAL" clId="{3ED23432-B880-874F-AFC1-72AC7BC7EB3C}" dt="2025-03-21T13:52:27.742" v="739"/>
          <ac:inkMkLst>
            <pc:docMk/>
            <pc:sldMk cId="409476139" sldId="272"/>
            <ac:inkMk id="102" creationId="{06A3DBDD-C22A-3951-8E8E-51AB3BD8F4FD}"/>
          </ac:inkMkLst>
        </pc:inkChg>
        <pc:inkChg chg="add del">
          <ac:chgData name="Federico Turci" userId="ba73f56e-bd66-4dbd-97cf-35f09ce8ed47" providerId="ADAL" clId="{3ED23432-B880-874F-AFC1-72AC7BC7EB3C}" dt="2025-03-21T13:52:27.742" v="739"/>
          <ac:inkMkLst>
            <pc:docMk/>
            <pc:sldMk cId="409476139" sldId="272"/>
            <ac:inkMk id="103" creationId="{B4B330B6-54CB-9BD4-CD3B-4B5987A1BEE4}"/>
          </ac:inkMkLst>
        </pc:inkChg>
        <pc:inkChg chg="add reco">
          <ac:chgData name="Federico Turci" userId="ba73f56e-bd66-4dbd-97cf-35f09ce8ed47" providerId="ADAL" clId="{3ED23432-B880-874F-AFC1-72AC7BC7EB3C}" dt="2025-03-21T13:52:27.742" v="739"/>
          <ac:inkMkLst>
            <pc:docMk/>
            <pc:sldMk cId="409476139" sldId="272"/>
            <ac:inkMk id="104" creationId="{EC10E505-F823-2A17-C114-7674C8A2A1E8}"/>
          </ac:inkMkLst>
        </pc:inkChg>
        <pc:inkChg chg="add del">
          <ac:chgData name="Federico Turci" userId="ba73f56e-bd66-4dbd-97cf-35f09ce8ed47" providerId="ADAL" clId="{3ED23432-B880-874F-AFC1-72AC7BC7EB3C}" dt="2025-03-21T13:52:29.205" v="742"/>
          <ac:inkMkLst>
            <pc:docMk/>
            <pc:sldMk cId="409476139" sldId="272"/>
            <ac:inkMk id="105" creationId="{B8AAC5BC-772E-3C7E-E5F7-C5E826A053F6}"/>
          </ac:inkMkLst>
        </pc:inkChg>
        <pc:inkChg chg="add del">
          <ac:chgData name="Federico Turci" userId="ba73f56e-bd66-4dbd-97cf-35f09ce8ed47" providerId="ADAL" clId="{3ED23432-B880-874F-AFC1-72AC7BC7EB3C}" dt="2025-03-21T13:52:29.205" v="742"/>
          <ac:inkMkLst>
            <pc:docMk/>
            <pc:sldMk cId="409476139" sldId="272"/>
            <ac:inkMk id="106" creationId="{4968D93B-D9B3-96CB-C8B4-1E88BAB0483D}"/>
          </ac:inkMkLst>
        </pc:inkChg>
        <pc:inkChg chg="add reco">
          <ac:chgData name="Federico Turci" userId="ba73f56e-bd66-4dbd-97cf-35f09ce8ed47" providerId="ADAL" clId="{3ED23432-B880-874F-AFC1-72AC7BC7EB3C}" dt="2025-03-21T13:52:29.205" v="742"/>
          <ac:inkMkLst>
            <pc:docMk/>
            <pc:sldMk cId="409476139" sldId="272"/>
            <ac:inkMk id="107" creationId="{1A4ABB6C-9FC3-A437-B516-5E6298615B66}"/>
          </ac:inkMkLst>
        </pc:inkChg>
        <pc:inkChg chg="add del">
          <ac:chgData name="Federico Turci" userId="ba73f56e-bd66-4dbd-97cf-35f09ce8ed47" providerId="ADAL" clId="{3ED23432-B880-874F-AFC1-72AC7BC7EB3C}" dt="2025-03-21T13:52:32.440" v="746"/>
          <ac:inkMkLst>
            <pc:docMk/>
            <pc:sldMk cId="409476139" sldId="272"/>
            <ac:inkMk id="108" creationId="{45892C87-7730-0AF5-9A34-9FCAEC90888C}"/>
          </ac:inkMkLst>
        </pc:inkChg>
        <pc:inkChg chg="add del">
          <ac:chgData name="Federico Turci" userId="ba73f56e-bd66-4dbd-97cf-35f09ce8ed47" providerId="ADAL" clId="{3ED23432-B880-874F-AFC1-72AC7BC7EB3C}" dt="2025-03-21T13:52:32.440" v="746"/>
          <ac:inkMkLst>
            <pc:docMk/>
            <pc:sldMk cId="409476139" sldId="272"/>
            <ac:inkMk id="109" creationId="{97C30BA5-C234-B090-78D8-E5ED04C46A62}"/>
          </ac:inkMkLst>
        </pc:inkChg>
        <pc:inkChg chg="add del">
          <ac:chgData name="Federico Turci" userId="ba73f56e-bd66-4dbd-97cf-35f09ce8ed47" providerId="ADAL" clId="{3ED23432-B880-874F-AFC1-72AC7BC7EB3C}" dt="2025-03-21T13:52:32.440" v="746"/>
          <ac:inkMkLst>
            <pc:docMk/>
            <pc:sldMk cId="409476139" sldId="272"/>
            <ac:inkMk id="110" creationId="{D9FD625A-F028-2C98-D8FE-D28D57FA274B}"/>
          </ac:inkMkLst>
        </pc:inkChg>
        <pc:inkChg chg="add reco">
          <ac:chgData name="Federico Turci" userId="ba73f56e-bd66-4dbd-97cf-35f09ce8ed47" providerId="ADAL" clId="{3ED23432-B880-874F-AFC1-72AC7BC7EB3C}" dt="2025-03-21T13:52:32.440" v="746"/>
          <ac:inkMkLst>
            <pc:docMk/>
            <pc:sldMk cId="409476139" sldId="272"/>
            <ac:inkMk id="111" creationId="{1C06C9CC-175A-0F1B-FD1B-E47D8760EDB1}"/>
          </ac:inkMkLst>
        </pc:inkChg>
        <pc:inkChg chg="add">
          <ac:chgData name="Federico Turci" userId="ba73f56e-bd66-4dbd-97cf-35f09ce8ed47" providerId="ADAL" clId="{3ED23432-B880-874F-AFC1-72AC7BC7EB3C}" dt="2025-03-21T13:52:33.388" v="747"/>
          <ac:inkMkLst>
            <pc:docMk/>
            <pc:sldMk cId="409476139" sldId="272"/>
            <ac:inkMk id="112" creationId="{79DC0DE0-9F17-ED5F-4C89-24B187ADD4D7}"/>
          </ac:inkMkLst>
        </pc:inkChg>
        <pc:inkChg chg="add del">
          <ac:chgData name="Federico Turci" userId="ba73f56e-bd66-4dbd-97cf-35f09ce8ed47" providerId="ADAL" clId="{3ED23432-B880-874F-AFC1-72AC7BC7EB3C}" dt="2025-03-21T13:52:56.901" v="750"/>
          <ac:inkMkLst>
            <pc:docMk/>
            <pc:sldMk cId="409476139" sldId="272"/>
            <ac:inkMk id="113" creationId="{864D8FA9-5C9F-D690-1973-93A6B631A395}"/>
          </ac:inkMkLst>
        </pc:inkChg>
        <pc:inkChg chg="add del">
          <ac:chgData name="Federico Turci" userId="ba73f56e-bd66-4dbd-97cf-35f09ce8ed47" providerId="ADAL" clId="{3ED23432-B880-874F-AFC1-72AC7BC7EB3C}" dt="2025-03-21T13:52:56.901" v="750"/>
          <ac:inkMkLst>
            <pc:docMk/>
            <pc:sldMk cId="409476139" sldId="272"/>
            <ac:inkMk id="114" creationId="{1B35C75C-CFF2-959F-D19A-A9EB8CB13610}"/>
          </ac:inkMkLst>
        </pc:inkChg>
        <pc:inkChg chg="add reco">
          <ac:chgData name="Federico Turci" userId="ba73f56e-bd66-4dbd-97cf-35f09ce8ed47" providerId="ADAL" clId="{3ED23432-B880-874F-AFC1-72AC7BC7EB3C}" dt="2025-03-21T13:52:56.901" v="750"/>
          <ac:inkMkLst>
            <pc:docMk/>
            <pc:sldMk cId="409476139" sldId="272"/>
            <ac:inkMk id="115" creationId="{8BF35C8E-1917-C0BB-07C7-D1CABB25C68A}"/>
          </ac:inkMkLst>
        </pc:inkChg>
        <pc:inkChg chg="add del">
          <ac:chgData name="Federico Turci" userId="ba73f56e-bd66-4dbd-97cf-35f09ce8ed47" providerId="ADAL" clId="{3ED23432-B880-874F-AFC1-72AC7BC7EB3C}" dt="2025-03-21T13:52:58.762" v="754"/>
          <ac:inkMkLst>
            <pc:docMk/>
            <pc:sldMk cId="409476139" sldId="272"/>
            <ac:inkMk id="116" creationId="{32CC9F6C-E365-335D-CBEE-9F3AC716A83C}"/>
          </ac:inkMkLst>
        </pc:inkChg>
        <pc:inkChg chg="add del">
          <ac:chgData name="Federico Turci" userId="ba73f56e-bd66-4dbd-97cf-35f09ce8ed47" providerId="ADAL" clId="{3ED23432-B880-874F-AFC1-72AC7BC7EB3C}" dt="2025-03-21T13:52:58.762" v="754"/>
          <ac:inkMkLst>
            <pc:docMk/>
            <pc:sldMk cId="409476139" sldId="272"/>
            <ac:inkMk id="117" creationId="{42958B44-930D-DEC9-05CF-B96986896724}"/>
          </ac:inkMkLst>
        </pc:inkChg>
        <pc:inkChg chg="add del">
          <ac:chgData name="Federico Turci" userId="ba73f56e-bd66-4dbd-97cf-35f09ce8ed47" providerId="ADAL" clId="{3ED23432-B880-874F-AFC1-72AC7BC7EB3C}" dt="2025-03-21T13:52:58.762" v="754"/>
          <ac:inkMkLst>
            <pc:docMk/>
            <pc:sldMk cId="409476139" sldId="272"/>
            <ac:inkMk id="118" creationId="{18956252-33C9-B393-6512-DB5DE1BD70FC}"/>
          </ac:inkMkLst>
        </pc:inkChg>
        <pc:inkChg chg="add reco">
          <ac:chgData name="Federico Turci" userId="ba73f56e-bd66-4dbd-97cf-35f09ce8ed47" providerId="ADAL" clId="{3ED23432-B880-874F-AFC1-72AC7BC7EB3C}" dt="2025-03-21T13:52:58.762" v="754"/>
          <ac:inkMkLst>
            <pc:docMk/>
            <pc:sldMk cId="409476139" sldId="272"/>
            <ac:inkMk id="119" creationId="{88C910AD-58BE-FC08-87F4-F00058162513}"/>
          </ac:inkMkLst>
        </pc:inkChg>
        <pc:inkChg chg="add del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0" creationId="{730507AA-377C-9E8D-7BBC-DE37ABCD5101}"/>
          </ac:inkMkLst>
        </pc:inkChg>
        <pc:inkChg chg="add del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1" creationId="{1F4AC218-B0D7-07F4-55EB-7AA67E9084F8}"/>
          </ac:inkMkLst>
        </pc:inkChg>
        <pc:inkChg chg="add del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2" creationId="{50453BAF-C254-6C3C-3C75-DBDBEF250A4C}"/>
          </ac:inkMkLst>
        </pc:inkChg>
        <pc:inkChg chg="add del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3" creationId="{56416749-CB1F-58C0-62B5-83EF9572E899}"/>
          </ac:inkMkLst>
        </pc:inkChg>
        <pc:inkChg chg="add del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4" creationId="{B76A0635-F35E-D04C-272E-7568DF70B96F}"/>
          </ac:inkMkLst>
        </pc:inkChg>
        <pc:inkChg chg="add reco">
          <ac:chgData name="Federico Turci" userId="ba73f56e-bd66-4dbd-97cf-35f09ce8ed47" providerId="ADAL" clId="{3ED23432-B880-874F-AFC1-72AC7BC7EB3C}" dt="2025-03-21T13:53:15.305" v="760"/>
          <ac:inkMkLst>
            <pc:docMk/>
            <pc:sldMk cId="409476139" sldId="272"/>
            <ac:inkMk id="125" creationId="{BAED6F8B-BF3E-CB2F-B792-8C914946615F}"/>
          </ac:inkMkLst>
        </pc:inkChg>
        <pc:inkChg chg="add del">
          <ac:chgData name="Federico Turci" userId="ba73f56e-bd66-4dbd-97cf-35f09ce8ed47" providerId="ADAL" clId="{3ED23432-B880-874F-AFC1-72AC7BC7EB3C}" dt="2025-03-21T13:53:19.607" v="764"/>
          <ac:inkMkLst>
            <pc:docMk/>
            <pc:sldMk cId="409476139" sldId="272"/>
            <ac:inkMk id="126" creationId="{97B9415D-88B7-BD62-78CF-3201263B87EA}"/>
          </ac:inkMkLst>
        </pc:inkChg>
        <pc:inkChg chg="add del">
          <ac:chgData name="Federico Turci" userId="ba73f56e-bd66-4dbd-97cf-35f09ce8ed47" providerId="ADAL" clId="{3ED23432-B880-874F-AFC1-72AC7BC7EB3C}" dt="2025-03-21T13:53:19.607" v="764"/>
          <ac:inkMkLst>
            <pc:docMk/>
            <pc:sldMk cId="409476139" sldId="272"/>
            <ac:inkMk id="127" creationId="{FDEDC4D6-7140-DDB1-E3FC-E54106C6DFB0}"/>
          </ac:inkMkLst>
        </pc:inkChg>
        <pc:inkChg chg="add del">
          <ac:chgData name="Federico Turci" userId="ba73f56e-bd66-4dbd-97cf-35f09ce8ed47" providerId="ADAL" clId="{3ED23432-B880-874F-AFC1-72AC7BC7EB3C}" dt="2025-03-21T13:53:19.607" v="764"/>
          <ac:inkMkLst>
            <pc:docMk/>
            <pc:sldMk cId="409476139" sldId="272"/>
            <ac:inkMk id="128" creationId="{64AE65ED-5483-49A5-BC98-84A6340C6F18}"/>
          </ac:inkMkLst>
        </pc:inkChg>
        <pc:inkChg chg="add reco">
          <ac:chgData name="Federico Turci" userId="ba73f56e-bd66-4dbd-97cf-35f09ce8ed47" providerId="ADAL" clId="{3ED23432-B880-874F-AFC1-72AC7BC7EB3C}" dt="2025-03-21T13:53:19.607" v="764"/>
          <ac:inkMkLst>
            <pc:docMk/>
            <pc:sldMk cId="409476139" sldId="272"/>
            <ac:inkMk id="129" creationId="{A6FC9A65-9CCF-36C1-E033-3EC16E764145}"/>
          </ac:inkMkLst>
        </pc:inkChg>
        <pc:inkChg chg="add del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0" creationId="{F09189DB-1FBD-23DE-32E2-01AD02D5B24D}"/>
          </ac:inkMkLst>
        </pc:inkChg>
        <pc:inkChg chg="add del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1" creationId="{90D80BDE-4830-9D22-494E-064539EFDF89}"/>
          </ac:inkMkLst>
        </pc:inkChg>
        <pc:inkChg chg="add del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2" creationId="{C1C6A26C-D2F2-F83B-1AAB-AA3EB679EE3C}"/>
          </ac:inkMkLst>
        </pc:inkChg>
        <pc:inkChg chg="add del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3" creationId="{9EEBD7A8-971C-4EC5-B2B4-7B5BA4AFB47F}"/>
          </ac:inkMkLst>
        </pc:inkChg>
        <pc:inkChg chg="add del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4" creationId="{736B9DA5-7034-B253-664F-D7E265437DDC}"/>
          </ac:inkMkLst>
        </pc:inkChg>
        <pc:inkChg chg="add reco">
          <ac:chgData name="Federico Turci" userId="ba73f56e-bd66-4dbd-97cf-35f09ce8ed47" providerId="ADAL" clId="{3ED23432-B880-874F-AFC1-72AC7BC7EB3C}" dt="2025-03-21T13:53:22.482" v="770"/>
          <ac:inkMkLst>
            <pc:docMk/>
            <pc:sldMk cId="409476139" sldId="272"/>
            <ac:inkMk id="135" creationId="{13C9382A-E577-EF77-CE7D-BE40C4A2971C}"/>
          </ac:inkMkLst>
        </pc:inkChg>
        <pc:inkChg chg="add del">
          <ac:chgData name="Federico Turci" userId="ba73f56e-bd66-4dbd-97cf-35f09ce8ed47" providerId="ADAL" clId="{3ED23432-B880-874F-AFC1-72AC7BC7EB3C}" dt="2025-03-21T13:53:37.766" v="780"/>
          <ac:inkMkLst>
            <pc:docMk/>
            <pc:sldMk cId="409476139" sldId="272"/>
            <ac:inkMk id="136" creationId="{93125AC3-9F24-ADA6-B467-F273D1058962}"/>
          </ac:inkMkLst>
        </pc:inkChg>
        <pc:inkChg chg="add del">
          <ac:chgData name="Federico Turci" userId="ba73f56e-bd66-4dbd-97cf-35f09ce8ed47" providerId="ADAL" clId="{3ED23432-B880-874F-AFC1-72AC7BC7EB3C}" dt="2025-03-21T13:53:37.773" v="781"/>
          <ac:inkMkLst>
            <pc:docMk/>
            <pc:sldMk cId="409476139" sldId="272"/>
            <ac:inkMk id="137" creationId="{21AC8A98-1665-0624-9E04-B25317A8A917}"/>
          </ac:inkMkLst>
        </pc:inkChg>
        <pc:inkChg chg="add del">
          <ac:chgData name="Federico Turci" userId="ba73f56e-bd66-4dbd-97cf-35f09ce8ed47" providerId="ADAL" clId="{3ED23432-B880-874F-AFC1-72AC7BC7EB3C}" dt="2025-03-21T13:53:37.780" v="782"/>
          <ac:inkMkLst>
            <pc:docMk/>
            <pc:sldMk cId="409476139" sldId="272"/>
            <ac:inkMk id="138" creationId="{9407BC96-D68A-5B67-3E9C-2DC3CF4CF15E}"/>
          </ac:inkMkLst>
        </pc:inkChg>
        <pc:inkChg chg="add del">
          <ac:chgData name="Federico Turci" userId="ba73f56e-bd66-4dbd-97cf-35f09ce8ed47" providerId="ADAL" clId="{3ED23432-B880-874F-AFC1-72AC7BC7EB3C}" dt="2025-03-21T13:53:37.787" v="783"/>
          <ac:inkMkLst>
            <pc:docMk/>
            <pc:sldMk cId="409476139" sldId="272"/>
            <ac:inkMk id="139" creationId="{1F32ED98-F371-090F-D895-D7FA7EBEE7A4}"/>
          </ac:inkMkLst>
        </pc:inkChg>
        <pc:inkChg chg="add del">
          <ac:chgData name="Federico Turci" userId="ba73f56e-bd66-4dbd-97cf-35f09ce8ed47" providerId="ADAL" clId="{3ED23432-B880-874F-AFC1-72AC7BC7EB3C}" dt="2025-03-21T13:53:27.619" v="777"/>
          <ac:inkMkLst>
            <pc:docMk/>
            <pc:sldMk cId="409476139" sldId="272"/>
            <ac:inkMk id="140" creationId="{197A892D-CCAB-08CD-FBCA-73B65BA237DE}"/>
          </ac:inkMkLst>
        </pc:inkChg>
        <pc:inkChg chg="add del reco">
          <ac:chgData name="Federico Turci" userId="ba73f56e-bd66-4dbd-97cf-35f09ce8ed47" providerId="ADAL" clId="{3ED23432-B880-874F-AFC1-72AC7BC7EB3C}" dt="2025-03-21T13:53:27.619" v="777"/>
          <ac:inkMkLst>
            <pc:docMk/>
            <pc:sldMk cId="409476139" sldId="272"/>
            <ac:inkMk id="141" creationId="{F90A83D1-161E-4F90-4FA6-655A67F327EA}"/>
          </ac:inkMkLst>
        </pc:inkChg>
        <pc:inkChg chg="add">
          <ac:chgData name="Federico Turci" userId="ba73f56e-bd66-4dbd-97cf-35f09ce8ed47" providerId="ADAL" clId="{3ED23432-B880-874F-AFC1-72AC7BC7EB3C}" dt="2025-03-21T13:53:28.691" v="778"/>
          <ac:inkMkLst>
            <pc:docMk/>
            <pc:sldMk cId="409476139" sldId="272"/>
            <ac:inkMk id="142" creationId="{7FA66C69-6363-F90D-0292-2082A1BB3C74}"/>
          </ac:inkMkLst>
        </pc:inkChg>
        <pc:inkChg chg="add">
          <ac:chgData name="Federico Turci" userId="ba73f56e-bd66-4dbd-97cf-35f09ce8ed47" providerId="ADAL" clId="{3ED23432-B880-874F-AFC1-72AC7BC7EB3C}" dt="2025-03-21T13:53:29.653" v="779"/>
          <ac:inkMkLst>
            <pc:docMk/>
            <pc:sldMk cId="409476139" sldId="272"/>
            <ac:inkMk id="143" creationId="{5E2835CF-1BE9-74A6-3CCC-7A25DCC2E96E}"/>
          </ac:inkMkLst>
        </pc:inkChg>
        <pc:inkChg chg="add">
          <ac:chgData name="Federico Turci" userId="ba73f56e-bd66-4dbd-97cf-35f09ce8ed47" providerId="ADAL" clId="{3ED23432-B880-874F-AFC1-72AC7BC7EB3C}" dt="2025-03-21T13:54:51.028" v="784"/>
          <ac:inkMkLst>
            <pc:docMk/>
            <pc:sldMk cId="409476139" sldId="272"/>
            <ac:inkMk id="144" creationId="{D4F8B9EC-F44F-874F-E5FA-BFEE1A7FC099}"/>
          </ac:inkMkLst>
        </pc:inkChg>
        <pc:inkChg chg="add del">
          <ac:chgData name="Federico Turci" userId="ba73f56e-bd66-4dbd-97cf-35f09ce8ed47" providerId="ADAL" clId="{3ED23432-B880-874F-AFC1-72AC7BC7EB3C}" dt="2025-03-21T13:54:53.623" v="788"/>
          <ac:inkMkLst>
            <pc:docMk/>
            <pc:sldMk cId="409476139" sldId="272"/>
            <ac:inkMk id="145" creationId="{3CDED7C8-584A-B4B5-6456-761D7759F38C}"/>
          </ac:inkMkLst>
        </pc:inkChg>
        <pc:inkChg chg="add del">
          <ac:chgData name="Federico Turci" userId="ba73f56e-bd66-4dbd-97cf-35f09ce8ed47" providerId="ADAL" clId="{3ED23432-B880-874F-AFC1-72AC7BC7EB3C}" dt="2025-03-21T13:54:53.623" v="788"/>
          <ac:inkMkLst>
            <pc:docMk/>
            <pc:sldMk cId="409476139" sldId="272"/>
            <ac:inkMk id="146" creationId="{B83AC96E-68EA-41B9-7B42-C4F50714826E}"/>
          </ac:inkMkLst>
        </pc:inkChg>
        <pc:inkChg chg="add del">
          <ac:chgData name="Federico Turci" userId="ba73f56e-bd66-4dbd-97cf-35f09ce8ed47" providerId="ADAL" clId="{3ED23432-B880-874F-AFC1-72AC7BC7EB3C}" dt="2025-03-21T13:54:53.623" v="788"/>
          <ac:inkMkLst>
            <pc:docMk/>
            <pc:sldMk cId="409476139" sldId="272"/>
            <ac:inkMk id="147" creationId="{95AB3D92-E2D1-7FAC-A135-D797DB769A3C}"/>
          </ac:inkMkLst>
        </pc:inkChg>
        <pc:inkChg chg="add reco">
          <ac:chgData name="Federico Turci" userId="ba73f56e-bd66-4dbd-97cf-35f09ce8ed47" providerId="ADAL" clId="{3ED23432-B880-874F-AFC1-72AC7BC7EB3C}" dt="2025-03-21T13:54:53.623" v="788"/>
          <ac:inkMkLst>
            <pc:docMk/>
            <pc:sldMk cId="409476139" sldId="272"/>
            <ac:inkMk id="148" creationId="{2DF16C24-557D-1D7A-38C1-E5343CF954D8}"/>
          </ac:inkMkLst>
        </pc:inkChg>
        <pc:inkChg chg="add">
          <ac:chgData name="Federico Turci" userId="ba73f56e-bd66-4dbd-97cf-35f09ce8ed47" providerId="ADAL" clId="{3ED23432-B880-874F-AFC1-72AC7BC7EB3C}" dt="2025-03-21T13:55:20.905" v="789"/>
          <ac:inkMkLst>
            <pc:docMk/>
            <pc:sldMk cId="409476139" sldId="272"/>
            <ac:inkMk id="149" creationId="{7C287CE2-CA5A-61F6-D90B-D11E59600E5E}"/>
          </ac:inkMkLst>
        </pc:inkChg>
        <pc:inkChg chg="add">
          <ac:chgData name="Federico Turci" userId="ba73f56e-bd66-4dbd-97cf-35f09ce8ed47" providerId="ADAL" clId="{3ED23432-B880-874F-AFC1-72AC7BC7EB3C}" dt="2025-03-21T13:55:21.273" v="790"/>
          <ac:inkMkLst>
            <pc:docMk/>
            <pc:sldMk cId="409476139" sldId="272"/>
            <ac:inkMk id="150" creationId="{7AA51472-5797-0A1D-48AC-F0A2D3B72701}"/>
          </ac:inkMkLst>
        </pc:inkChg>
        <pc:inkChg chg="add">
          <ac:chgData name="Federico Turci" userId="ba73f56e-bd66-4dbd-97cf-35f09ce8ed47" providerId="ADAL" clId="{3ED23432-B880-874F-AFC1-72AC7BC7EB3C}" dt="2025-03-21T13:55:21.841" v="791"/>
          <ac:inkMkLst>
            <pc:docMk/>
            <pc:sldMk cId="409476139" sldId="272"/>
            <ac:inkMk id="151" creationId="{88589571-D0BB-4A32-EB76-C5DAAD77ECFE}"/>
          </ac:inkMkLst>
        </pc:inkChg>
        <pc:inkChg chg="add">
          <ac:chgData name="Federico Turci" userId="ba73f56e-bd66-4dbd-97cf-35f09ce8ed47" providerId="ADAL" clId="{3ED23432-B880-874F-AFC1-72AC7BC7EB3C}" dt="2025-03-21T13:55:22.370" v="792"/>
          <ac:inkMkLst>
            <pc:docMk/>
            <pc:sldMk cId="409476139" sldId="272"/>
            <ac:inkMk id="152" creationId="{CEED7075-31CB-F490-BDDC-5EC501D98417}"/>
          </ac:inkMkLst>
        </pc:inkChg>
        <pc:inkChg chg="add">
          <ac:chgData name="Federico Turci" userId="ba73f56e-bd66-4dbd-97cf-35f09ce8ed47" providerId="ADAL" clId="{3ED23432-B880-874F-AFC1-72AC7BC7EB3C}" dt="2025-03-21T13:55:22.965" v="793"/>
          <ac:inkMkLst>
            <pc:docMk/>
            <pc:sldMk cId="409476139" sldId="272"/>
            <ac:inkMk id="153" creationId="{910AD97D-2DDE-567C-E0A3-901E49E13947}"/>
          </ac:inkMkLst>
        </pc:inkChg>
        <pc:inkChg chg="add">
          <ac:chgData name="Federico Turci" userId="ba73f56e-bd66-4dbd-97cf-35f09ce8ed47" providerId="ADAL" clId="{3ED23432-B880-874F-AFC1-72AC7BC7EB3C}" dt="2025-03-21T13:55:23.230" v="794"/>
          <ac:inkMkLst>
            <pc:docMk/>
            <pc:sldMk cId="409476139" sldId="272"/>
            <ac:inkMk id="154" creationId="{7EED45BA-F1BC-57F8-D2B1-DF9D24C9822E}"/>
          </ac:inkMkLst>
        </pc:inkChg>
        <pc:inkChg chg="add">
          <ac:chgData name="Federico Turci" userId="ba73f56e-bd66-4dbd-97cf-35f09ce8ed47" providerId="ADAL" clId="{3ED23432-B880-874F-AFC1-72AC7BC7EB3C}" dt="2025-03-21T13:55:23.385" v="795"/>
          <ac:inkMkLst>
            <pc:docMk/>
            <pc:sldMk cId="409476139" sldId="272"/>
            <ac:inkMk id="155" creationId="{45504F2B-0D84-AC5E-3B5A-51387AC10F70}"/>
          </ac:inkMkLst>
        </pc:inkChg>
        <pc:inkChg chg="add del">
          <ac:chgData name="Federico Turci" userId="ba73f56e-bd66-4dbd-97cf-35f09ce8ed47" providerId="ADAL" clId="{3ED23432-B880-874F-AFC1-72AC7BC7EB3C}" dt="2025-03-21T13:57:22.319" v="806"/>
          <ac:inkMkLst>
            <pc:docMk/>
            <pc:sldMk cId="409476139" sldId="272"/>
            <ac:inkMk id="159" creationId="{D0C77A00-5CBB-5B30-8196-E04AF976AC1A}"/>
          </ac:inkMkLst>
        </pc:inkChg>
        <pc:inkChg chg="add del">
          <ac:chgData name="Federico Turci" userId="ba73f56e-bd66-4dbd-97cf-35f09ce8ed47" providerId="ADAL" clId="{3ED23432-B880-874F-AFC1-72AC7BC7EB3C}" dt="2025-03-21T13:57:21.847" v="805"/>
          <ac:inkMkLst>
            <pc:docMk/>
            <pc:sldMk cId="409476139" sldId="272"/>
            <ac:inkMk id="160" creationId="{BD1902F8-7ADB-FD75-BF9C-C64FB6C933DF}"/>
          </ac:inkMkLst>
        </pc:inkChg>
        <pc:inkChg chg="add del">
          <ac:chgData name="Federico Turci" userId="ba73f56e-bd66-4dbd-97cf-35f09ce8ed47" providerId="ADAL" clId="{3ED23432-B880-874F-AFC1-72AC7BC7EB3C}" dt="2025-03-21T13:57:21.620" v="804"/>
          <ac:inkMkLst>
            <pc:docMk/>
            <pc:sldMk cId="409476139" sldId="272"/>
            <ac:inkMk id="161" creationId="{922FC82D-3D59-DC19-6FDE-8A517B1275F6}"/>
          </ac:inkMkLst>
        </pc:inkChg>
        <pc:inkChg chg="add del reco">
          <ac:chgData name="Federico Turci" userId="ba73f56e-bd66-4dbd-97cf-35f09ce8ed47" providerId="ADAL" clId="{3ED23432-B880-874F-AFC1-72AC7BC7EB3C}" dt="2025-03-21T13:57:21.620" v="804"/>
          <ac:inkMkLst>
            <pc:docMk/>
            <pc:sldMk cId="409476139" sldId="272"/>
            <ac:inkMk id="162" creationId="{A9292A56-1057-5A47-B919-F2774D671A3F}"/>
          </ac:inkMkLst>
        </pc:inkChg>
        <pc:inkChg chg="add del">
          <ac:chgData name="Federico Turci" userId="ba73f56e-bd66-4dbd-97cf-35f09ce8ed47" providerId="ADAL" clId="{3ED23432-B880-874F-AFC1-72AC7BC7EB3C}" dt="2025-03-21T13:57:20.892" v="803"/>
          <ac:inkMkLst>
            <pc:docMk/>
            <pc:sldMk cId="409476139" sldId="272"/>
            <ac:inkMk id="163" creationId="{9BB0FCDF-82A3-90D5-ABE9-89D7317AE753}"/>
          </ac:inkMkLst>
        </pc:inkChg>
        <pc:inkChg chg="add del">
          <ac:chgData name="Federico Turci" userId="ba73f56e-bd66-4dbd-97cf-35f09ce8ed47" providerId="ADAL" clId="{3ED23432-B880-874F-AFC1-72AC7BC7EB3C}" dt="2025-03-21T13:57:20.380" v="802"/>
          <ac:inkMkLst>
            <pc:docMk/>
            <pc:sldMk cId="409476139" sldId="272"/>
            <ac:inkMk id="164" creationId="{7DEB3F05-DE74-BF97-4F43-B873177861A1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65" creationId="{AB9637A7-E9E5-15D1-DC85-53322DFD783B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66" creationId="{743586BF-B03B-9220-6CC4-5E8EFE1F0098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67" creationId="{72070709-FB02-EF9C-3A25-D81763DDAF89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68" creationId="{77EBCF4F-0E0A-1752-5443-2391390BDA40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69" creationId="{FC69FBC1-74F8-9D1C-C452-C3770C9FF452}"/>
          </ac:inkMkLst>
        </pc:inkChg>
        <pc:inkChg chg="add del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70" creationId="{2254F88B-5F60-3E40-4C82-CB91B06E816A}"/>
          </ac:inkMkLst>
        </pc:inkChg>
        <pc:inkChg chg="add reco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71" creationId="{86481071-E8BF-F0DB-57D4-15D894E74BD3}"/>
          </ac:inkMkLst>
        </pc:inkChg>
        <pc:inkChg chg="add reco">
          <ac:chgData name="Federico Turci" userId="ba73f56e-bd66-4dbd-97cf-35f09ce8ed47" providerId="ADAL" clId="{3ED23432-B880-874F-AFC1-72AC7BC7EB3C}" dt="2025-03-21T13:59:27.645" v="813"/>
          <ac:inkMkLst>
            <pc:docMk/>
            <pc:sldMk cId="409476139" sldId="272"/>
            <ac:inkMk id="172" creationId="{6DD32374-D600-69EF-3BE5-3C2E6EC358B0}"/>
          </ac:inkMkLst>
        </pc:inkChg>
        <pc:inkChg chg="add del">
          <ac:chgData name="Federico Turci" userId="ba73f56e-bd66-4dbd-97cf-35f09ce8ed47" providerId="ADAL" clId="{3ED23432-B880-874F-AFC1-72AC7BC7EB3C}" dt="2025-03-21T13:59:29.645" v="816"/>
          <ac:inkMkLst>
            <pc:docMk/>
            <pc:sldMk cId="409476139" sldId="272"/>
            <ac:inkMk id="173" creationId="{F3D212F0-46AB-E5F5-6E4D-ACF9636C1B25}"/>
          </ac:inkMkLst>
        </pc:inkChg>
        <pc:inkChg chg="add del">
          <ac:chgData name="Federico Turci" userId="ba73f56e-bd66-4dbd-97cf-35f09ce8ed47" providerId="ADAL" clId="{3ED23432-B880-874F-AFC1-72AC7BC7EB3C}" dt="2025-03-21T13:59:29.645" v="816"/>
          <ac:inkMkLst>
            <pc:docMk/>
            <pc:sldMk cId="409476139" sldId="272"/>
            <ac:inkMk id="174" creationId="{D09C5FBF-C7D1-EB6C-EC63-D8BB74D4F9F9}"/>
          </ac:inkMkLst>
        </pc:inkChg>
        <pc:inkChg chg="add reco">
          <ac:chgData name="Federico Turci" userId="ba73f56e-bd66-4dbd-97cf-35f09ce8ed47" providerId="ADAL" clId="{3ED23432-B880-874F-AFC1-72AC7BC7EB3C}" dt="2025-03-21T13:59:29.645" v="816"/>
          <ac:inkMkLst>
            <pc:docMk/>
            <pc:sldMk cId="409476139" sldId="272"/>
            <ac:inkMk id="175" creationId="{25CCBA17-F167-C400-1910-3D175C31334A}"/>
          </ac:inkMkLst>
        </pc:inkChg>
        <pc:inkChg chg="add">
          <ac:chgData name="Federico Turci" userId="ba73f56e-bd66-4dbd-97cf-35f09ce8ed47" providerId="ADAL" clId="{3ED23432-B880-874F-AFC1-72AC7BC7EB3C}" dt="2025-03-21T13:59:30.346" v="817"/>
          <ac:inkMkLst>
            <pc:docMk/>
            <pc:sldMk cId="409476139" sldId="272"/>
            <ac:inkMk id="176" creationId="{4CC49098-519F-DB01-EAE6-A66DAE6FB8CD}"/>
          </ac:inkMkLst>
        </pc:inkChg>
        <pc:inkChg chg="add">
          <ac:chgData name="Federico Turci" userId="ba73f56e-bd66-4dbd-97cf-35f09ce8ed47" providerId="ADAL" clId="{3ED23432-B880-874F-AFC1-72AC7BC7EB3C}" dt="2025-03-21T13:59:30.772" v="818"/>
          <ac:inkMkLst>
            <pc:docMk/>
            <pc:sldMk cId="409476139" sldId="272"/>
            <ac:inkMk id="177" creationId="{505A3838-983E-07D0-CA31-13041F982F87}"/>
          </ac:inkMkLst>
        </pc:inkChg>
        <pc:inkChg chg="add">
          <ac:chgData name="Federico Turci" userId="ba73f56e-bd66-4dbd-97cf-35f09ce8ed47" providerId="ADAL" clId="{3ED23432-B880-874F-AFC1-72AC7BC7EB3C}" dt="2025-03-21T13:59:31.176" v="819"/>
          <ac:inkMkLst>
            <pc:docMk/>
            <pc:sldMk cId="409476139" sldId="272"/>
            <ac:inkMk id="178" creationId="{CB760749-12B3-6024-928D-4E3113400A4B}"/>
          </ac:inkMkLst>
        </pc:inkChg>
        <pc:inkChg chg="add">
          <ac:chgData name="Federico Turci" userId="ba73f56e-bd66-4dbd-97cf-35f09ce8ed47" providerId="ADAL" clId="{3ED23432-B880-874F-AFC1-72AC7BC7EB3C}" dt="2025-03-21T13:59:31.544" v="820"/>
          <ac:inkMkLst>
            <pc:docMk/>
            <pc:sldMk cId="409476139" sldId="272"/>
            <ac:inkMk id="179" creationId="{01E881DB-E12F-A4BB-BC53-283901F1FE91}"/>
          </ac:inkMkLst>
        </pc:inkChg>
        <pc:inkChg chg="add">
          <ac:chgData name="Federico Turci" userId="ba73f56e-bd66-4dbd-97cf-35f09ce8ed47" providerId="ADAL" clId="{3ED23432-B880-874F-AFC1-72AC7BC7EB3C}" dt="2025-03-21T13:59:31.774" v="821"/>
          <ac:inkMkLst>
            <pc:docMk/>
            <pc:sldMk cId="409476139" sldId="272"/>
            <ac:inkMk id="180" creationId="{DF5E1E6B-D8EC-5E92-8F48-8C63944965F8}"/>
          </ac:inkMkLst>
        </pc:inkChg>
        <pc:inkChg chg="add">
          <ac:chgData name="Federico Turci" userId="ba73f56e-bd66-4dbd-97cf-35f09ce8ed47" providerId="ADAL" clId="{3ED23432-B880-874F-AFC1-72AC7BC7EB3C}" dt="2025-03-21T13:59:32.265" v="822"/>
          <ac:inkMkLst>
            <pc:docMk/>
            <pc:sldMk cId="409476139" sldId="272"/>
            <ac:inkMk id="181" creationId="{1F66D349-3285-44E4-A750-82BEF0EA495C}"/>
          </ac:inkMkLst>
        </pc:inkChg>
        <pc:inkChg chg="add">
          <ac:chgData name="Federico Turci" userId="ba73f56e-bd66-4dbd-97cf-35f09ce8ed47" providerId="ADAL" clId="{3ED23432-B880-874F-AFC1-72AC7BC7EB3C}" dt="2025-03-21T13:59:32.503" v="823"/>
          <ac:inkMkLst>
            <pc:docMk/>
            <pc:sldMk cId="409476139" sldId="272"/>
            <ac:inkMk id="182" creationId="{B9320B1D-3A4E-FEC4-0157-5BD29C5BE69F}"/>
          </ac:inkMkLst>
        </pc:inkChg>
        <pc:inkChg chg="add">
          <ac:chgData name="Federico Turci" userId="ba73f56e-bd66-4dbd-97cf-35f09ce8ed47" providerId="ADAL" clId="{3ED23432-B880-874F-AFC1-72AC7BC7EB3C}" dt="2025-03-21T13:59:32.669" v="824"/>
          <ac:inkMkLst>
            <pc:docMk/>
            <pc:sldMk cId="409476139" sldId="272"/>
            <ac:inkMk id="183" creationId="{188B00B7-A34A-24E1-755F-280069F243D9}"/>
          </ac:inkMkLst>
        </pc:inkChg>
        <pc:inkChg chg="add">
          <ac:chgData name="Federico Turci" userId="ba73f56e-bd66-4dbd-97cf-35f09ce8ed47" providerId="ADAL" clId="{3ED23432-B880-874F-AFC1-72AC7BC7EB3C}" dt="2025-03-21T13:59:33.647" v="825"/>
          <ac:inkMkLst>
            <pc:docMk/>
            <pc:sldMk cId="409476139" sldId="272"/>
            <ac:inkMk id="184" creationId="{24296581-67C5-0C36-DF0E-890B0BB08CB4}"/>
          </ac:inkMkLst>
        </pc:inkChg>
        <pc:inkChg chg="add">
          <ac:chgData name="Federico Turci" userId="ba73f56e-bd66-4dbd-97cf-35f09ce8ed47" providerId="ADAL" clId="{3ED23432-B880-874F-AFC1-72AC7BC7EB3C}" dt="2025-03-21T13:59:34.282" v="826"/>
          <ac:inkMkLst>
            <pc:docMk/>
            <pc:sldMk cId="409476139" sldId="272"/>
            <ac:inkMk id="185" creationId="{1A81EE8F-3868-C985-4437-E95980BFC52E}"/>
          </ac:inkMkLst>
        </pc:inkChg>
        <pc:inkChg chg="add">
          <ac:chgData name="Federico Turci" userId="ba73f56e-bd66-4dbd-97cf-35f09ce8ed47" providerId="ADAL" clId="{3ED23432-B880-874F-AFC1-72AC7BC7EB3C}" dt="2025-03-21T13:59:34.552" v="827"/>
          <ac:inkMkLst>
            <pc:docMk/>
            <pc:sldMk cId="409476139" sldId="272"/>
            <ac:inkMk id="186" creationId="{82EE242F-09BA-94C0-4C45-CB1FDB9FDF78}"/>
          </ac:inkMkLst>
        </pc:inkChg>
        <pc:inkChg chg="add">
          <ac:chgData name="Federico Turci" userId="ba73f56e-bd66-4dbd-97cf-35f09ce8ed47" providerId="ADAL" clId="{3ED23432-B880-874F-AFC1-72AC7BC7EB3C}" dt="2025-03-21T13:59:35.070" v="828"/>
          <ac:inkMkLst>
            <pc:docMk/>
            <pc:sldMk cId="409476139" sldId="272"/>
            <ac:inkMk id="187" creationId="{D5A1E398-6307-5D9B-B713-7E1A12637934}"/>
          </ac:inkMkLst>
        </pc:inkChg>
        <pc:inkChg chg="add del">
          <ac:chgData name="Federico Turci" userId="ba73f56e-bd66-4dbd-97cf-35f09ce8ed47" providerId="ADAL" clId="{3ED23432-B880-874F-AFC1-72AC7BC7EB3C}" dt="2025-03-21T13:59:36.907" v="831"/>
          <ac:inkMkLst>
            <pc:docMk/>
            <pc:sldMk cId="409476139" sldId="272"/>
            <ac:inkMk id="191" creationId="{8CAEB814-A488-9C01-83DD-C35A66EFF6D1}"/>
          </ac:inkMkLst>
        </pc:inkChg>
        <pc:inkChg chg="add del">
          <ac:chgData name="Federico Turci" userId="ba73f56e-bd66-4dbd-97cf-35f09ce8ed47" providerId="ADAL" clId="{3ED23432-B880-874F-AFC1-72AC7BC7EB3C}" dt="2025-03-21T13:59:36.907" v="831"/>
          <ac:inkMkLst>
            <pc:docMk/>
            <pc:sldMk cId="409476139" sldId="272"/>
            <ac:inkMk id="192" creationId="{6394ED22-E08F-38D8-D7E5-1422004D0450}"/>
          </ac:inkMkLst>
        </pc:inkChg>
        <pc:inkChg chg="add reco">
          <ac:chgData name="Federico Turci" userId="ba73f56e-bd66-4dbd-97cf-35f09ce8ed47" providerId="ADAL" clId="{3ED23432-B880-874F-AFC1-72AC7BC7EB3C}" dt="2025-03-21T13:59:36.907" v="831"/>
          <ac:inkMkLst>
            <pc:docMk/>
            <pc:sldMk cId="409476139" sldId="272"/>
            <ac:inkMk id="193" creationId="{297C573D-4BF8-0F5A-11D0-4A1CAED1A68C}"/>
          </ac:inkMkLst>
        </pc:inkChg>
      </pc:sldChg>
    </pc:docChg>
  </pc:docChgLst>
  <pc:docChgLst>
    <pc:chgData name="Federico Turci" userId="ba73f56e-bd66-4dbd-97cf-35f09ce8ed47" providerId="ADAL" clId="{2A8EBB4D-E7E5-4228-BA3C-554861AA7E96}"/>
    <pc:docChg chg="custSel addSld modSld sldOrd">
      <pc:chgData name="Federico Turci" userId="ba73f56e-bd66-4dbd-97cf-35f09ce8ed47" providerId="ADAL" clId="{2A8EBB4D-E7E5-4228-BA3C-554861AA7E96}" dt="2025-03-21T14:16:08.536" v="31" actId="14100"/>
      <pc:docMkLst>
        <pc:docMk/>
      </pc:docMkLst>
      <pc:sldChg chg="ord">
        <pc:chgData name="Federico Turci" userId="ba73f56e-bd66-4dbd-97cf-35f09ce8ed47" providerId="ADAL" clId="{2A8EBB4D-E7E5-4228-BA3C-554861AA7E96}" dt="2025-03-21T13:07:28.097" v="2"/>
        <pc:sldMkLst>
          <pc:docMk/>
          <pc:sldMk cId="0" sldId="259"/>
        </pc:sldMkLst>
      </pc:sldChg>
      <pc:sldChg chg="addSp delSp modSp add ord">
        <pc:chgData name="Federico Turci" userId="ba73f56e-bd66-4dbd-97cf-35f09ce8ed47" providerId="ADAL" clId="{2A8EBB4D-E7E5-4228-BA3C-554861AA7E96}" dt="2025-03-21T14:16:08.536" v="31" actId="14100"/>
        <pc:sldMkLst>
          <pc:docMk/>
          <pc:sldMk cId="2211440177" sldId="273"/>
        </pc:sldMkLst>
        <pc:spChg chg="del">
          <ac:chgData name="Federico Turci" userId="ba73f56e-bd66-4dbd-97cf-35f09ce8ed47" providerId="ADAL" clId="{2A8EBB4D-E7E5-4228-BA3C-554861AA7E96}" dt="2025-03-21T14:14:17.854" v="5" actId="478"/>
          <ac:spMkLst>
            <pc:docMk/>
            <pc:sldMk cId="2211440177" sldId="273"/>
            <ac:spMk id="2" creationId="{F2FA905B-CB08-4BAE-9AA4-E6870C25865D}"/>
          </ac:spMkLst>
        </pc:spChg>
        <pc:spChg chg="del">
          <ac:chgData name="Federico Turci" userId="ba73f56e-bd66-4dbd-97cf-35f09ce8ed47" providerId="ADAL" clId="{2A8EBB4D-E7E5-4228-BA3C-554861AA7E96}" dt="2025-03-21T14:14:19.544" v="6" actId="478"/>
          <ac:spMkLst>
            <pc:docMk/>
            <pc:sldMk cId="2211440177" sldId="273"/>
            <ac:spMk id="3" creationId="{DBE37713-B08D-48D4-9C57-86C8B3E79980}"/>
          </ac:spMkLst>
        </pc:spChg>
        <pc:picChg chg="add mod modCrop">
          <ac:chgData name="Federico Turci" userId="ba73f56e-bd66-4dbd-97cf-35f09ce8ed47" providerId="ADAL" clId="{2A8EBB4D-E7E5-4228-BA3C-554861AA7E96}" dt="2025-03-21T14:16:08.536" v="31" actId="14100"/>
          <ac:picMkLst>
            <pc:docMk/>
            <pc:sldMk cId="2211440177" sldId="273"/>
            <ac:picMk id="5" creationId="{2BD11788-D417-43F0-AE5C-19C0EEB462D8}"/>
          </ac:picMkLst>
        </pc:picChg>
        <pc:picChg chg="add del mod modCrop">
          <ac:chgData name="Federico Turci" userId="ba73f56e-bd66-4dbd-97cf-35f09ce8ed47" providerId="ADAL" clId="{2A8EBB4D-E7E5-4228-BA3C-554861AA7E96}" dt="2025-03-21T14:16:04.049" v="30" actId="478"/>
          <ac:picMkLst>
            <pc:docMk/>
            <pc:sldMk cId="2211440177" sldId="273"/>
            <ac:picMk id="6" creationId="{DA1A2F40-A94C-4EE4-84B0-1B0FCA175017}"/>
          </ac:picMkLst>
        </pc:picChg>
      </pc:sldChg>
      <pc:sldChg chg="delSp modSp add">
        <pc:chgData name="Federico Turci" userId="ba73f56e-bd66-4dbd-97cf-35f09ce8ed47" providerId="ADAL" clId="{2A8EBB4D-E7E5-4228-BA3C-554861AA7E96}" dt="2025-03-21T14:15:11.243" v="15" actId="1076"/>
        <pc:sldMkLst>
          <pc:docMk/>
          <pc:sldMk cId="3864453956" sldId="274"/>
        </pc:sldMkLst>
        <pc:picChg chg="mod modCrop">
          <ac:chgData name="Federico Turci" userId="ba73f56e-bd66-4dbd-97cf-35f09ce8ed47" providerId="ADAL" clId="{2A8EBB4D-E7E5-4228-BA3C-554861AA7E96}" dt="2025-03-21T14:15:11.243" v="15" actId="1076"/>
          <ac:picMkLst>
            <pc:docMk/>
            <pc:sldMk cId="3864453956" sldId="274"/>
            <ac:picMk id="5" creationId="{2BD11788-D417-43F0-AE5C-19C0EEB462D8}"/>
          </ac:picMkLst>
        </pc:picChg>
        <pc:picChg chg="del">
          <ac:chgData name="Federico Turci" userId="ba73f56e-bd66-4dbd-97cf-35f09ce8ed47" providerId="ADAL" clId="{2A8EBB4D-E7E5-4228-BA3C-554861AA7E96}" dt="2025-03-21T14:14:55.155" v="11" actId="478"/>
          <ac:picMkLst>
            <pc:docMk/>
            <pc:sldMk cId="3864453956" sldId="274"/>
            <ac:picMk id="6" creationId="{DA1A2F40-A94C-4EE4-84B0-1B0FCA175017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9T14:32:06.563" idx="1">
    <p:pos x="6000" y="0"/>
    <p:text>Souvent utile d'avoir un schéma du parcours du nuage par rapport à la chaine de montagne car c'est là où les étudiants sont perdus (plus difficile pour eux de comprendre le problème que la lecture du diagrame)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ailRL4s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13.66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342 296 6852,'11'-30'0,"-5"5"0,-4 4-551,-2 2 2602,0 8-1749,0 11 0,0 21 0,0 17 212,0 11-340,-8 14 0,3 13-167,-7 12 1,9-37-1,-1 2 1,-1 2-1,-2 1 1,0 4 0,-1 0-1,0 3 1,-1 1 267,0 3 1,-1 1-452,-3-2 0,-1 1 0,3 3 1,1 1 241,-3-4 0,1-2 0,1 0 0,0-1 0,1-2 0,-1-2 0,0-2 0,-1-2 0,0-1 0,-1 0 233,1-2 1,1-1 21,-2 43 0,-4-21-230,5-17 0,3-17 0,1-17 1,1-13 310,1-16-399,0-30 1,6-33 0,2-28-547,1 42 0,0-2 381,2-3 1,1-2 0,3-8 0,1-1 0,0-3 0,1 0 101,1-4 1,1 0-88,-3 1 1,1 0-1,3-5 1,-1 0 0,-3 5-1,-1 0-35,1 2 0,-1 0 174,1 6 1,-1-1 0,1-2 0,-1 1 55,1 7 0,-1 2 0,-3 0 0,-1 3 0,3-31 0,-1 14 70,-1 13 1,0 12 0,-6 20-1,0 5 1513,0 5-1439,0 11 0,9 10-1,3 12 1,5 5 0,2 0-1,2 0 1,5 0-192,5 4 1,11 8-1,5-1 99,1 1 1,3 3 0,6 8 0,-3 2-181,-3 2 1,-5 3-1,-10-5 1,-4 4-39,-7 3 123,-4-7 1,-8 4-1,-3-6 343,-1 4 0,-3-6 1,-8 2-1,-4-6-143,-7 0 0,-12-5 0,-7 3 0,-6 2 1,-6-1-1,-7 1 57,-3-2 0,-5-3 0,0 3 0,0-7 348,4-4-1076,10 7 332,-1-7 51,8-2 1,2-3-1,3-5 1,3 2-1,3-3-1096,4-1 0,8 3 264,2-5-295,9 7 1,-5-3 0,9 8 1210,0 0 0,9 0 0,1 0 0</inkml:trace>
  <inkml:trace contextRef="#ctx0" brushRef="#br0" timeOffset="1362">1139 2610 7971,'0'19'100,"0"-9"0,-7-4 1,1-12-1,2-9-6,2-8 0,2 0 0,0-9 0,0-1 1,0-10 0,0-3 0,0-2 1,0-5 1,6-2-1,3-2-32,1 0 1,-4 3-1,5-1 1,-1 2-1,1 0-41,4 7 1,-5 6-1,1 6 1,-1 7-1,-1 4 22,-1 6 1,5 8-380,-7-3 397,0 8 0,-6 4 1,0 12-44,0 5 0,-2 2 0,-4 2 0,-7 4 0,-3 5-6,-3-1 1,0 7 0,-2-6 46,-5-1-19,5 7 1,-15-9 0,7 5-21,-1-7 0,-5 3 1,5-5-1,-2-4 0,3-6 1,2-3-205,3 1 0,3-5-158,2 7 1,0-9-405,0 2 744,9-4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31.18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662 210 7517,'0'-26'0,"0"1"314,0 2 1,-8 2-1,-5 4 1,-2 2 1024,3 2-1085,-5 1 0,0-5 0,-8 2 605,2 3-685,-7 7 0,7-3 1,-9 8-38,-1 0-39,-3 0 1,-2 2 0,-2 6-166,-5 11 113,5 9 1,-6 12 55,8 4 0,9 7 0,3 12 0,5 9-344,2 8 1,2 0 0,5 8 0,5 3 0,7 2 50,7 1 0,3 1 0,9-4 165,0-9 0,7-2 0,1-17 0,2-4 0,5-6-82,2-9 1,8-12 0,0-9 18,-1-8 1,5-7 0,3-8 0,3-2 0,3-6-194,0-11 0,-6-15 1,-3-14-1,-1-5 137,-5-6 0,-8-13 1,-7 1-1,-4-7 202,-6-2-73,-11-3 1,3-3 154,-9 4 1,-15 6 0,-6 4 0,-9 5 0,-8 2-101,-4 3 1,-10 12 0,3 6-115,1 4 1,-11 4-1,8 6 1,5 11-1,4 11-121,4 6 0,6 4 1,3 6 195,1 11 0,-6 17 0,5 12 0</inkml:trace>
  <inkml:trace contextRef="#ctx0" brushRef="#br0" timeOffset="339">510 911 7742,'13'11'645,"0"8"0,-1 0 0,9 8-339,5 1 0,3 1 0,9 9 0,0-2-97,0-5-298,8 5 0,-6-8 0,7 3-746,-1-5 0,-6 1 835,4-2 0,5 1 0,-1-7 0</inkml:trace>
  <inkml:trace contextRef="#ctx0" brushRef="#br0" timeOffset="1356">1895 1215 7693,'-13'-2'395,"1"-3"303,-3-1-582,-2 0 1,4 6 0,1 0 22,-3 0-28,7 8 0,-7-4 0,9 9 222,1 2-187,3 2 0,-4 2-105,0 0 1,-1 0-1,7 0 1,0 0-1,0 0 253,0 0-465,9-1 146,-7 1 8,15 0 0,-7-2 0,7-2 0,0-4 9,2-3 0,2-2 0,11-8 0,-7-2 78,-4-2-846,-2-9 1,-6 4 521,-1-8 1,-5 0 0,3 0 0,-2 1 0,-3-1 98,-3 0 1,-2 0-114,0 0 228,0 8 458,0-6-54,0 15 256,0 11-458,0 3 0,0 16-26,0-9 0,0 0 0,0 0 0,2-1-80,4 1 1,-2-6 0,9 0 0,2-1-70,2-1 0,2 4 1,0-9-1,0-2-236,0-2 0,0-2 0,0 0 0,-3-2-120,-3-4 0,2-5 0,-9-8 0,0 3-224,3 3 483,-7-4 0,6 6 266,-8-7-244,0-1-182,0 8 387,0 3 355,0 8 1,2 8-1,5 3 34,5-1-268,-3 7 0,8-7-128,-5 9 0,5-2 1,2-2-1,0-4 0,0-1 16,0 1 1,2-5-1,2 5 1,3-3-387,-3-4 1,-2-2 0,-2-2-292,0 0 1,0-8 0,-2-5 550,-5-4 0,5-10 0,-6-3 0</inkml:trace>
  <inkml:trace contextRef="#ctx0" brushRef="#br0" timeOffset="1468">2540 1196 7673,'-21'-19'0,"-2"0"-11,-3 0 1,-1 2-1,4 2 1,-3 5 1095,3 1-980,2 3 1,2 0-107,0-1-1419,9 1 805,1 6 608,9 0 0,9 17 0,1 4 1</inkml:trace>
  <inkml:trace contextRef="#ctx0" brushRef="#br0" timeOffset="1863">2767 1386 8422,'0'-19'326,"0"6"1,0 0-56,0-1 546,0 5-366,-8-8 1,6 7-532,-4-9 0,6 8 1,4 3-170,2-1 236,9 7 0,-11-6-36,9 8 1,-1 0-1,7 0-581,0 0 508,0 0 1,-6 0 0,-3 2-52,-1 4 1,-1-4-1,-3 7 96,1-1 0,0 3 0,-6 8 41,0 0 0,0-7 0,-2 1 0,-2 2-153,-2 2 953,-1 2 0,1-1-159,0 1-11,-1 0 0,7 0-222,0 0 1,2 0 0,5-2 300,5-4-542,5-5 1,4-1-1,5-1-137,5-2 0,5-2 1,2-4-1,2-2 6,4-2 0,5-9 0,8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5.37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57 7787,'19'0'1888,"0"-6"-1679,0-1 0,0 1 0,0 4 0,2-2-11,4-3 0,-3 1 0,3 4 0,-2-2-467,2-3 0,-4 1 1,5 6-1,-5 0-876,-2 0 0,-7 0 1145,1 0 0,0 0 0,6 0 0</inkml:trace>
  <inkml:trace contextRef="#ctx0" brushRef="#br0" timeOffset="154">38 209 8444,'2'10'446,"5"-3"1,-3 1-1,9-2 1,1-1-345,3-3 0,2-2 0,2 0 0,2 0-1277,3 0 0,7 0 1175,-1 0 0,4 0 0,2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34.6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77 909 10230,'12'-21'0,"1"-4"237,2-7 0,-5-4 0,1-2 1,-1-2-185,1-4 1,-5-5 0,5-8-1,-3 1-687,-4-1 524,7-9-114,-9 16 0,6-13 50,-8 12 0,0 5 128,0 1 0,7 12-120,-1 1 145,0 17-25,-6-10 0,7 21 94,-1-9 0,2 9-51,-1-2 1,1 6 0,7 6 43,-2 7 1,-1 6-1,7 4 1,0 4 219,0 3-231,0 1 1,2 9 0,2 2-9,3 3 1,1-1 0,-4-6-1,5 2-52,1 4 1,-4-4-1,5 4 1,-1-6-12,1-6 1,-7 4-1,2-7 1,-4 1-12,-2-5 0,-2 3 0,-2-3 0,-4-2 53,-3-2 0,-2-2 0,-6 0 1,-2 0 121,-4 0 0,-7-2 0,-12-2 1,-7-5 367,-3-2-458,-3 7 0,-2-13 284,-5 5-24,5-5-214,-6-2 1,2 0 0,-1 0 0,3 0 0,2 0 0,2-2 35,0-5 1,0 5 0,3-6 0,1 1 0,4 1-329,3 2 0,2-4 1,6 1-534,0 3-382,8 2 1128,3 2 0,8 0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52.77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760 114 7751,'-9'-19'163,"-4"0"1,-3 2 0,-3 5-1,0 3 1,-2 3 285,-5 0 1,3-3 0,-9 5-335,-1-2 1,-5-1 0,-4 7-1,-3 0 1,3 0 35,2 0 0,-4 9 0,0 3-329,2 5 159,10 2 1,-2 9 0,7 3 3,-3 5 0,7 8 0,0 3 0,6 1-39,4 5 1,9 2 0,-2-1 0,4-1-160,2-2 186,8-1 1,3-1-1,8-3 0,0 1 1,8-14 0,5 3 0,4-6 3,2-7 0,8-4 0,4-7 1,5-5-159,2-5 0,-2-4 1,-2-7-1,-5-8-240,-2-6 1,-1-17 314,-7 2 1,-3-12 0,-3-1-44,-7-4 85,-4-10 1,-10 6 0,-5-4-1,-4 4 1,-4 4 0,-6 4-62,-11 7 154,0 4 1,-19 2 0,2 2-22,-6 5 1,-17 3-1,2 11 1,-2 5-10,0 5 0,2 5 0,2 2 0,5 5-238,6 7 0,4 3 0,4 17 239,4 1 0,-4 12 0,7 3 0</inkml:trace>
  <inkml:trace contextRef="#ctx0" brushRef="#br0" timeOffset="385">437 664 7721,'13'2'548,"-1"5"1,3-3 0,8 6 0,3 1 343,-3-1-693,6 3 1,-1 0-1,5-1 83,-1 3-194,0-6 1,3 7 0,-1-3-440,-2 4 0,-3-4 0,5-1 351,-2 3 0,-9 2 0,4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54.9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38 8885,'19'-6'264,"0"0"-16,0-1-176,-9 7 0,7 0 0,-4-2 0,4-2 0,2-2 69,0 1 0,6 3 0,0 2 0,-2 0-396,-2 0 0,-2 0 1,0 0-554,0 0 0,0 0 808,0 0 0,9 9 0,1 1 0</inkml:trace>
  <inkml:trace contextRef="#ctx0" brushRef="#br0" timeOffset="268">39 285 8897,'19'0'793,"0"0"0,0 0-171,0 0 0,2 0 0,2 0 0,4 0-841,3 0 1,-1 0 0,5 0-960,-2 0 1178,-1-9 0,16 7 0,1-6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56.9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20 730 7830,'-11'0'958,"3"0"1,10 0 0,4-2-792,7-4 0,4 4 0,1-5 1,1 5-116,0 2 1,0 0-1,0-2 1,0-2-260,0-3 0,0 1 1,0 6-1,0 0-152,0 0 1,0 0-1,0 0-196,0 0 0,-6 0 555,-1 0 0,1 0 0,6 0 0</inkml:trace>
  <inkml:trace contextRef="#ctx0" brushRef="#br0" timeOffset="883">1025 882 7702,'-2'17'0,"-3"-3"111,-1-1 0,0-7 450,6 7 1,2-11-1,2-2-448,2-10 1,9-9 0,-2-7 0,4-5-187,2-5 0,2-4 0,2-6 0,2-9-172,-2-6 1,-4-3 0,-4 7 0,-2-2 106,2-4 1,-1 4 0,1-2 0,-2 6 149,1 5 0,-5 14 0,-1 0 0,-1 7 80,-1 5 161,0 3 0,1 13 0,-1 8-78,-2 10 1,5 16-1,-1 5-84,3 5 0,1 2 0,7 2 0,0 2 0,2 7-305,4 6 27,-3-3 0,13 7 0,-5-8-39,-1 2 0,1-1 0,-5-1 1,5-7 21,-1-4 0,-1-2 0,-9-2 1,-1-2-48,1-3 0,-6-8 1,-2 3 121,-3-5 1,-2-2 0,-6 0 196,0 0 1,-10-9 0,-9-4 0,-11-3 24,-5-3 1,-5 0 0,-7 0 0,-8 0-20,-6 0 1,-8 0-1,3-3 172,-1-3 1,6 4 0,0-6 0,6 1 0,6 1 197,3 2 0,2 2 0,8 2-251,4 0 1,5 0 0,10 2-150,4 4 0,7-4-44,12 5 0,5-5 0,8-2 0</inkml:trace>
  <inkml:trace contextRef="#ctx0" brushRef="#br0" timeOffset="1455">2068 237 7456,'-8'19'-388,"3"-6"1,-7-1 0,-1 3 944,2 2 0,-5 4 1,3 2-1,-4 4-354,-2 3 1,0 2 0,2 6-1,3-1-108,1 1 1,7 2 0,-5 3-59,3 1 1,1 0-1,7-6 1,0 0 0,0-2 253,0-5 0,9 3 0,3-9 1,5-1-74,2-3 1,2-9 0,2-1 0,5-3-74,1-4 0,3-1 0,6-3 1,0 0-576,0 0 0,0-9 0,0-3 0,0-5-237,0-2 1,-3 6 0,-1 0 0,-4-1 666,-3-3 0,-2-2 0,-6 0 0</inkml:trace>
  <inkml:trace contextRef="#ctx0" brushRef="#br0" timeOffset="1658">1954 578 8050,'2'17'1206,"5"-4"0,5-5 0,11-8 0,5 0-1046,1 0 0,3-2 1,6-2-1,0-4-844,0-3 0,0 5 1,0-5-1,-3 1 684,-3-1 0,4-2 0,-7-6 0</inkml:trace>
  <inkml:trace contextRef="#ctx0" brushRef="#br0" timeOffset="1849">2163 275 7700,'-9'0'1887,"7"-2"0,9-2-921,3-3 1,11-5-1,11 3 1,4 1-1110,2-1 0,-1-3 0,1 5 1,2 1-4026,5-2 4168,-5 5 0,15-5 0,-7 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5:04.57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1 171 11089,'19'0'1621,"0"0"-1463,-1 0 0,1 0 1,3 0-1,3 0 0,4 0 1,5 0-191,4 0 1,-11 0 0,9 0-1,-4 0-126,-3 0 1,-3 0-1,3 0 1,-1 0-1587,-5 0 1078,-11 0 0,5 0-401,-4 0 1,-3 7 1066,3-1 0,0 9 0,6-5 0</inkml:trace>
  <inkml:trace contextRef="#ctx0" brushRef="#br0" timeOffset="482">664 1 7577,'-19'0'1576,"9"0"288,1 0-1443,9 0 1,9 2 0,4 2-276,3 2 1,3 3-1,2-5 1,3 4-142,1 3 0,7 0 0,-7 3 0,0-1-110,3 2 0,-5 2 0,6 2 0,-4-1-108,-8 1 0,2-6 0,-8 0 208,-1 1 0,5 3 1,-9 2-1,-3 0 308,-8 0 1,-7-6 0,-14-3-1,-5 1 96,-5 0 1,-2-1 0,0 3 0,0-5-92,0 1 0,7-7 0,1 6 0,3-2-381,4 1 1,1-1-1890,4-6 1962,7 0 0,19 8 0,13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0.29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19 589 8307,'-6'13'1130,"0"-1"-204,-1-8-671,7 13 1,2-15-1,5 5 1,5-5-175,5-2 0,2 0 1,0-2-1,0-3-375,0-1 1,0-9 0,0 3-25,0-5 0,0-2 0,0 0 0,0 0 80,0 0 1,-7 0 0,-1 0 0,0 2-699,-1 5 0,-6-5 146,3 4 809,-5 5 1,-2 1 0,-2 14-15,-5 5 0,5 5 0,-4 4 224,4 5 1,2-3-1,0 6 1,0 1 427,0-1 1,2-6 0,4 3 0,7-5-336,4-2 0,2-2 0,0-3 0,0-3-521,0-3 1,0-1 0,2-10 0,2-3 206,2-6 0,0-5 0,-6-2-8,0 0 0,0-9 0,0-1 0</inkml:trace>
  <inkml:trace contextRef="#ctx0" brushRef="#br0" timeOffset="164">399 20 7756,'-30'-11'334,"3"3"0,8 8 0,0 0 780,0 0 0,6 2-952,0 4 1,11 3-2086,2 3 1484,17-3 439,4-9 0,7 8 0,-9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1.97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321 512 8281,'-19'0'59,"0"0"0,6 0 1,0 0-1,-1 0-126,-3 0 143,-2 0 0,0 0-37,0 0 0,0-2 0,0-2 0,0-3 1,0 1 5,0 6 0,7 0 1,1-2-743,3-4 573,1 4 0,7-9 6,0 5 1,9 2 0,3-7 0,5 0 0,2 1-21,0-5 1,0-2-1,0-2 46,0 0 0,-6 0 0,-1-2 0,1-2 69,-3-2 0,5-3 0,-6 5 0,-1-4 152,0-3 0,-1 7 0,-7-2 0,-2 2 149,-5-3 0,3 7 1,-8-2-1,-3 9 1,-2 3 504,-2 5-674,0 2 1,-6 2-17,-1 0 0,1 2 1,6 2-1,2 5 1,3 1-326,1 5 1,7 2-1,-5 2 1,3 0 45,3 0 186,12 0 0,3 8 0,9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3.08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 1 7800,'-10'10'-882,"1"1"882,9-5 0,0-4 0,0 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6.8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399 0 7999,'-19'2'197,"0"5"1,7 1 0,1 7-229,3-2 0,-7-1 0,2 9 160,-3 5 1,1-3-1,-2 8 1,-4 5-12,0 6 1,-7 7 0,1 10-1,0 6 1,-1 11-96,5 10 0,10-38 1,1 1-1,0 3 0,3 2 1,1 2-1,1 1-55,1 1 1,1 0 0,2 6 0,0 1 0,3-1 0,0 1 34,-1-1 0,2 0 0,3-4 1,3-2-1,0-1 0,2-2 1,4-5-1,2-1-801,21 41 798,-3-18 0,20 4 0,-9-17 0,-1-2 0,-3-4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38.7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20 589 7670,'-11'19'691,"3"-9"0,8 7 1,0-4-114,0 3 0,2-5-442,4-5 0,5-4 0,8-2 1,0 0-212,0 0 1,0-2-1,2-4 1,2-7-170,2-4 1,-2-2-1,-8 1 48,-2-1 0,-1 0 0,5 0 1,-2 0-1,-4 0-172,-3 0 1,0 0 171,-1 0 484,-5 0 1,4 8 329,-12 5-479,4 4 0,-7 10-51,9 5 0,0 4 0,0 2 0,0 0 66,0 0 0,2 0 0,5-2 0,5-3 1,5-3-276,2-3 0,0 5 0,0-7-250,0-2 0,0-1 0,2-3 0,2 0 1,3 0-466,-3 0 0,-2-9 836,-2-4 0,0-12 0,0-4 0</inkml:trace>
  <inkml:trace contextRef="#ctx0" brushRef="#br0" timeOffset="148">475 76 7670,'-19'-19'0,"0"3"0,0 3 0,0 5 1392,0-1 0,0 7 2109,0-4-2337,0 4-1038,9 2-2177,1 0 1,11 0 2050,5 0 0,3 8 0,9 3 0</inkml:trace>
  <inkml:trace contextRef="#ctx0" brushRef="#br0" timeOffset="837">1537 494 8135,'-19'0'0,"2"2"3571,5 4-2863,-5-4 0,15 9 550,-5-5-1869,-3-4 1,10 9 610,0-5 0,8 5 0,11 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4.29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17 7800,'0'-10'106,"0"3"6,0 14 0,0 3 0,0 9 0,0 0-82,0 0 1,6 2 0,0 2 0,-1 5-30,-3 1 0,0 3 0,2 6 0,2 0 31,-1 0 0,-3 0 0,-2-3 1,0-1 104,0-2-130,0-9 0,6 4-16,0-8 6,1 0 0,-5-8-359,4-5 351,-4-4 0,7-4 1,-7-2-299,4-2 285,-4-18 0,9 12 0,-7-16-56,2 1-120,9 6 1,-11-13 147,9 9 0,-7-7 0,7 5 0,-1 0 0,1-3 40,0 1 0,-3 5 1,5-1 71,-2 4 0,-1 4 7,7 4 0,0 7 1,-2 12-15,-4 7-36,-5 4 0,-1 4 0,-1 4 19,-2 7 1,0-3 0,1 3 0,1 0 350,-2-3-336,-2 7 1,4-15 0,1 4 19,-3-4 0,-2-2 1,0-2-12,5-4 1,-3-5-138,8-8 0,-7-2 0,1-4 0,-2-7-173,2-4 0,-1-2 0,5-2 1,1-2-17,-1-2 0,1 0 0,4 4 0,-3-3 222,3-1 1,-4 0 0,-1 6-1,1 0 335,-1 0-258,-6 0 0,11 0 0,-6 0 132,1 0-145,-6 0 0,11 6 242,-9 1 0,9 8-154,-2-3 1,-3 14 0,1 5-1,-3 5 15,-4 2 0,5 6 0,-3 3 0,-2 1 59,-1 5 1,3-5 0,0 1-47,-2-3 1,-1 5 0,-3-7 0,2-2 0,2-2-191,2-2 1,3-2 53,-3-4 0,-4 4 0,6-7 0</inkml:trace>
  <inkml:trace contextRef="#ctx0" brushRef="#br0" timeOffset="895">1347 491 7597,'-19'0'95,"0"0"1,1 0 339,-1 0 1,6 0 0,0 3-91,-1 3 1,3-2 0,0 9-355,3 1 1,-5 3 0,7 2-1,2 0-34,2 0 1,2 0-1,0 0 1,0 0-103,0 0 65,8 0 1,-4 0-27,9 0 1,0 0-1,6-2 1,0-5-93,0-5 0,-7 1 1,1-1-30,2-3 0,-1-4 1,1-4-1,-4-5 1,-1-4 37,1-8 0,-7 2 0,2-6 148,-4 4 1,-2 2 0,0 0-1,0 0 79,0 0 224,0 0 0,0 7 157,0-1-260,0 9 0,0-3 0,0 14-49,0 5 1,0 5-1,0 2 1,2 0-24,5 0 0,-5 0 0,6 0-36,1 0-10,1 0 1,3-2 0,-3-2 71,-1-3-399,6-8 80,-5 5 0,3-9 1,-1 0-53,3 0 0,2 0 0,0-2 0,-4-5-3,-7-5 0,2-5 203,-1-2 1,5 0 0,-5 0 99,-3 0 0,-2 6 405,-2 1-74,0 8 0,0-3-129,0 14 0,2-3 1,2 8-87,3 3 0,5-4 0,-3 1 0,1 1-81,5-2 0,2 3 0,2-7 0,0-1 0,0 0 0,0 1-686,0-3 0,0-2 609,0-2 0,0 0 0,0 0 0</inkml:trace>
  <inkml:trace contextRef="#ctx0" brushRef="#br0" timeOffset="1761">2106 814 7682,'-13'-6'106,"1"-1"0,8-8 13,-3 3 0,5-5 1,2-2-1,0 0 1,0 0-47,0 0 1,0 0-1,2 0 1,2 0-31,3 0 1,1 0 0,-4 0 0,5 2-12,1 5 1,-3-3-227,5 9 0,1-1 0,6 9 149,0 5 1,-6 3-1,-1 9 1,1 0-25,-3 0 0,5 2 1,-6 2-1,-1 5 18,0 1 0,5-5 0,-4 1 0,-1-4-53,0-2 182,-1 0 0,-7 0 335,0 0-180,0-9 0,-2-1 0,-5-9 273,-5 0-358,3 0 0,1-9 86,8-3 1,0-5 0,0-2-1,2 0 222,4 0-456,-4 0 1,15 0-150,-4 0 0,4 0 0,4 0 0,2 0-503,2 0 1,3 7-1,-5-1 652,2-2 0,0-2 0,-6-2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7.90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39 7851,'-9'-11'425,"7"-6"-930,-6 15 438,8-6 0,2 8 0,4 2 84,7 4 0,4 7 0,2 12 0,-1 7-77,1 4 1,7 12-1,-1 9 1,-2 10-94,-2 7 283,-2 10 0,-2 5-120,-10-39 1,-1 1-1,2-2 1,-1 1 0,-4 3-1,0 0 1,-1-1 0,0 1-1,-1-1 1,0-1 113,-1 1 1,0-1 0,0 0-1,0 0 1,0 41 0,0-3 128,0-7 0,-6-12 1,-3-7-1,1-8-225,0-11 0,-5 0 1,7-14-1,1-1-146,3-4-900,-6-4 1018,6-10 0,-15 6 0,6-7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19.63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39 9032,'12'-7'375,"1"1"1,2 2-293,2 2 0,2 2 0,0 0 0,0-2-104,0-5 1,8 5 0,2-4-1,3 4-215,0 2 0,-3 0 0,5 0-1210,-3 0 1446,1 0 0,6 0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26.59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7876,'0'19'279,"0"2"1,0 2-1,0 3-168,0-3 0,0 0 0,0 0 0,0 3 11,0-3 0,0 4 0,0 1 0,0-1-27,0 0 1,0 1 0,0-5 0,0 2-48,0-2 1,0 5 0,0-3-34,0-2 0,2-4 0,2-4-7,3-2 0,7-9 1,-3 0-291,-1-8 1,7 0-1,-6-9 1,1-2 112,1-2 1,0-8 0,4 0 0,-3-1-101,-1-1 0,0 4 0,6-7 189,0 3 0,-7 2 1,1 6-1,2 2 1,-1 2 93,-1 2 0,2 7 0,-7-4 218,3 1 0,-5 3 0,5 8-44,-3 4 1,-2 5 0,-6 8-48,0 0 1,0 6 0,0 0 0,0-1 7,0-3 1,0 0 0,0 2 113,0 2 0,0 0 1,0-6-216,0 0 0,2-8-55,5-5 0,-3-4-304,9-2 1,-1-8-1,7-5 1,-2-4-1,-2-2-81,-3 0 1,1 1-1,6-1 1,-2 0 81,-4 0 0,3 6 1,-3 0-1,2-1 360,-3-3 0,5 4 0,-6 0 0,1 1 45,1 1 0,-7-4 17,7 9 1,-2-2-1,3 4 294,-1-3 0,-2 3 0,1 10 0,-3 5-81,-1-1 0,-6 7 0,5-2 0,-3 6-123,2 4 1,-4 7 0,4-5 0,-1 1-27,1-1 1,-4 5-1,4-7 1,-1-2-68,1-2-557,-4-2 0,9-10-238,-5-9 0,-4-9 686,4-10 0,5-8 0,-1-3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24.49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18 760 7726,'0'12'0,"-3"1"0,-3 2 0,4-5 922,-4 3 1,6-3-410,6 3 0,5-5 0,8-8 0,2-2-525,4-4 0,-2-7 0,9-12 1,1-9 215,3-8-344,2 2 1,-6-8 0,-3 5 0,-1-1 0,-5 2 0,-2 2-819,-2 2 0,-2 9 1,-2 3-1,-5 5-171,-2 2 1247,-1 9 1,-9 12 0,-3 15-1,-3 8 1,0 4 147,-1 5 0,1-2 1,4 2-1,-3 1 114,3-1 1,2-2 0,2 1 460,0-1-1083,8-9 136,3 5 0,10-18 0,2-4 0,2-3 0,1-6 0,-1-5 106,0-11 0,9-8 0,-5-11 0</inkml:trace>
  <inkml:trace contextRef="#ctx0" brushRef="#br0" timeOffset="147">549 20 7726,'-21'-11'0,"-5"5"0,-5 4 387,-5 2 1,6 2-1,5 4 65,4 7 0,2 4 0,0 0 1,2-3-1236,5-1 0,7 0 783,18 6 0,0-9 0,14-1 0</inkml:trace>
  <inkml:trace contextRef="#ctx0" brushRef="#br0" timeOffset="676">1288 1082 7966,'-10'-8'1593,"1"3"-1421,9-7 0,0-1 0,0-6 1,0-2-323,0-4 1,0 2 0,0-9 0,0-2 90,0-2 0,7 1 1,-1 1-1,0 2-170,3-2 0,-1 7 0,7 2 41,-2 4 1,-1 4-1,7 4 83,0 7 1,-6 4 176,-1 2 1,-7 8 0,1 5 139,-4 4 0,-2 2 0,-2 0 0,-4 0 19,-7 0 1,-4 0-1,-2 0 1,0 0-94,0-1 1,-6-1-1,-2-2 1,-1-4-118,1-3 0,-5 5 0,5-7 0,-1-2-293,1-2 1,2-2 0,6 0-548,0 0 0,8-8 819,5-5 0,4-4 0,2-2 0</inkml:trace>
  <inkml:trace contextRef="#ctx0" brushRef="#br0" timeOffset="1018">1895 589 7720,'-8'10'0,"-5"-3"0,5-3-343,1 2 343,5-4 0,11 7 0,1-9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30.97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398 19 7766,'-8'-10'0,"-7"3"207,-8 5 0,2 2 1,-4 2-1,4 5 50,2 5 0,-7 16 0,-1 9 1,0 14-207,-1 10 0,-3 17 1,16-31-1,2 3 1,-1 4-1,1 2-42,-1 2 0,0 2 1,2 3-1,1 0 1,4-2-1,2 0 0,1 1 1,1 1-118,2 1 1,0 0 0,2 1 0,0 1 0,2 0 0,3 1 0,2-3 0,3 0-722,2-3 1,3-2 602,1 2 1,2-2 0,3-9-1,2-3 1,1 5 0,-1 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3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39 11385,'8'-11'-60,"5"5"1,4 4 0,2 0 0,0-3-102,0-1 0,6 0 0,0 6 0,-2 0-828,-1 0 1,3 0 0,0 0 988,-2 0 0,-2 0 0,-2 0 0</inkml:trace>
  <inkml:trace contextRef="#ctx0" brushRef="#br0" timeOffset="163">1 152 9340,'8'11'937,"3"4"1,8-9-1029,0-2 1,2-2-1,4-2 1,7 0-1,4 0 91,2 0 0,-1 0 0,1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29.9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134 1252 7088,'-13'0'-79,"0"0"200,-2 0 1,5 2 1,-3 5 0,3 3 1,-5 7-1,4-2 1,1-5 82,-1-1 0,7 6 0,-2-3-133,4 5 1,2 2 0,0 0 0,0 0-38,0 0 0,2-6 0,2-1-78,2 3 1,9-7 0,-2 1-1,4-3 1,2 1-326,0-3 1,0-2-1,0-2 136,-1 0 1,-1-9-1,-2-3 1,-4-5 123,-3-2 1,5 6-1,-7 1 1,-2-3 87,-2-2 1,-2-2-29,0 0 0,0 6 436,0 1 1,0 10-149,0 2 1,0 8-67,0 11 1,0 0-1,0 0 28,0 0 1,2 0 0,3 0-1,3-2-100,3-5 1,1-1 0,7-7 0,0 3-185,0-3 0,0-2 0,0-2 0,0 0-305,0 0 1,6-2 0,1-5 385,-3-5 0,6-5 0,1-2 0</inkml:trace>
  <inkml:trace contextRef="#ctx0" brushRef="#br0" timeOffset="475">778 1575 8672,'11'-9'128,"-1"-1"0,-5-9 1,3 0 10,3 0 1,-5 0 0,4 0 0,1-2-471,0-4 0,-5 10 0,7-4 29,1 2 0,3 9 0,2 1 41,0 5 1,-6 2 315,-1 0 1,-7 2 0,1 5 0,-4 5 32,-2 5 0,0 2 0,0 0 0,0 0 170,0 0 0,0 0 0,0 0 60,0 0 0,0 0 565,0 0-780,0-9 1,6-3-1,3-14 1,1-5-155,5-5 1,2-2-1,2 0 1,2 0-774,4 0 824,-4 0 0,15 8 0,-6 3 0</inkml:trace>
  <inkml:trace contextRef="#ctx0" brushRef="#br0" timeOffset="1641">1537 19 7827,'-19'-10'257,"11"2"361,8 8 1,8 8 0,13 7-529,4 8 1,-1 8 0,5 12 0,-1 3-152,-5 2 1,4 11 0,0 11 0,1 6-6,-1 6 1,-1 0-1,-7 11 1,-11-44-1,0 1 32,-1 1 1,-1 1 0,-1 2 0,-2 0 0,-2 2 0,-2-1 0,1 0 0,0-2 136,1-2 1,-2-1 0,-1 45 0,-4-7 0,-7-5-146,-3-5 1,-1-11 0,2-4 0,2-8-1449,-1-11 1168,5 1 322,1-24 0,-1 14 0,-1-5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33.37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20 8249,'3'10'399,"3"-4"1,-2-3 0,9-3-1,2 0-241,1 0 1,12-3 0,3-1 0,5-2-625,2 2 378,0 2 0,-6-5 0,1 1-274,7 2 1,-4 2 0,4 2 361,-6 0 0,6 8 0,9 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34.18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342 0 7765,'-13'9'94,"0"3"1,1 5 0,-5 4 0,2 3-20,3 1 0,-3 11 1,-8-1-1,-3 12 29,3 8 1,2-1 0,2 18 0,0 6-50,0 8 1,0 9-1,9-44 1,1 2-1,0 2 1,1 1-45,2 3 1,0 0-1,-2 2 1,1 0-1,3-1 1,2-2-1,-1 3 1,1-1-22,1-1 0,0 0 1,1-1-1,0 0 1,0-2-1,0-1 1,1-1-1,0 0-127,2-3 1,1-1 0,6 38-1,11-8-133,5-8 1,-3-7 0,6-10 0,1-6 269,-1-11 0,-3 0 0,5-11 0,3-4 0,2-6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44.8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1 342 7674,'0'-12'235,"0"-1"-417,0-2 0,0-2 0,2-2 71,4 1 1,-4-4-1,7-1 1,-3-2 0,3 0 285,1-3 0,-4 7 1,5-4-1,0 4-113,-1 2 0,-4 6 0,7 3-35,2 1 1,-5 3 0,3 8 0,0 4 12,-3 7 0,5 4 1,-7 4-1,3 2-19,4 2 0,-5 7 0,3-5 0,-1 1 12,-1-1 0,-3 5 0,-5-7 0,1-2 10,2-2 1,0-2-1,-6 0 1,-2-2 159,-4-4 0,2 4 14,-9-5 1,7-3-1,-5-1 58,3 1-403,-7-7 1,15 4 30,0-12 1,9 1 0,9-5-1,4-1 1,3 1 24,6-5 0,-1 0 0,2 1 1,-1 1-156,-1-2 0,6 5 0,-7-3 0,3-2-124,-1-2 291,-8-2 0,5 7 58,-9-1 1,0 3-1,-2-5 1,-3 4-1,-3 1 83,-3-1 0,1 5 1,-5-7-43,2-1 0,1 3 0,-9 0 0,-3 1-30,-1-1 0,-9 1 0,3-3-23,-5 7 1,-2-3 0,0 3 0,0 2 0,0 2 54,0 2 1,0 0 85,0 0 1,2 8 0,2 7 0,5 6 0,1 6 90,5 3 0,2 2 0,4 6-7,4-1 1,5-1 0,8-4 0,0-7 0,0-4-186,0-2 0,8-2 0,3-4-316,-1-7 1,5-4 0,-7-2 0,1-2-1,1-4-350,1-7 1,-5-6 639,7-6 0,-9 4 0,4-7 0</inkml:trace>
  <inkml:trace contextRef="#ctx0" brushRef="#br0" timeOffset="275">1158 191 7672,'-19'8'371,"0"-4"1,0 7-1,2-1-302,4 1 1,-3 2 0,5 5 0,-2 1 481,1 0 1,8 0 0,-3 0 0,5 0-148,2 0 0,0 0 0,0 0-321,0 0 1,2 0 0,5-2 0,5-2 0,7-5-332,6-1 0,3 3 1,8-5-1,0-1 248,4 2 0,10-5 0,-1 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39.35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57 851 7259,'-8'-10'-404,"5"-1"0,-5 7 1067,0-2-185,5-1 0,-7 7-311,4 0 1,3 9-1,-3 4-83,4 3 0,2 5 0,0 3-97,0 1 1,0 9 0,0-3-1,0 7 1,0 4 59,0 3 0,0 5 0,0-3 0,0-1-50,0 0 33,0-10 1,0-2-1,0-9 26,0-2 1,0-2-158,0-2 1,2-8 7,4-5 0,-3-6 0,5-6 0,-2-7 0,3-6-3,1-6 0,1-2 0,4-7 0,-5 2 15,-1-1 0,5-1 1,-3 0-1,1 2 63,1-1 0,-7 3 0,5 1 0,0 1 47,-1 5 1,-6 2 0,5 2 72,-1 0 1,-4 9-43,9 3 0,-9 14 0,3 5 0,-5 5 73,-2 2 0,0 0 0,0 2 0,0 2-42,0 3 0,0 7 1,0-3-1,2 1-48,4 1 0,-4-9 0,4 3-43,-3-5 1,-3-2-1,2-3 1,2-1-157,2-2 1,9-9-1,-4 0-96,-1-8 0,7 0 0,-7-9 0,3-2 49,0-1 1,-3-10-1,5 1 1,-2 2 132,1 2 1,1-5 0,0 1 0,-2 2-22,1 2 1,1 2 0,0 0-1,-3 0 347,3 0-143,-6 0 0,5 0 162,-7 0 1,1 9-88,-2 3 0,-3 14 1,3 5-1,-4 5-13,-2 2 0,6 8 0,1 5 0,-3 6 8,-2 6 1,-2-4 0,0 2 0,0-6 62,0-4 0,0-9 0,2 2-409,4-4 0,-1-4 117,7-4 0,-1-13 0,4-13 1,-5-4 45,-1-2 0,5-8 0,-3-2 0</inkml:trace>
  <inkml:trace contextRef="#ctx0" brushRef="#br0" timeOffset="1027">1119 1155 7559,'-6'-19'-141,"-1"0"0,-5 6 0,3 1 423,-1-3 1,-1 4 0,-3 1-1,1 1-76,-2 5 0,5 2 0,-3 4-30,-2 5 0,5 3 1,-1 11-185,3 4 0,1 3 1,7 6-1,0-3 1,0 3-182,0 2 0,0-5 0,0-1 40,0-3 115,9-2 0,-5-8 1,9-4-1,1-7-57,3-4 0,2-2 1,0 0-1,0-2 31,0-4 0,-6-7 0,-1-10 0,1-2-314,-2 2 1,3-5-1,-7 1 316,-3-3 0,4 5 0,-1-4 0,-3 1 1,0 5 43,2 2 1,-4 8 0,7 3 332,-1 1 0,-3-3 113,7 5-233,-8 9 0,11 5 0,-6 10-30,1 4 1,1 10-1,3 3 1,-1 8-155,2 9 1,-5-1-1,1 5 1,-1 6 11,1 5-76,-7-5 1,5 8-1,-9-8 53,0 0 4,0-6 1,0 8 0,-2-10 174,-5-2-135,5-9 1,-15 11 0,5-11 0,-3-6-13,2-9 0,-4-2 0,7-4 17,-1-4 1,1-10 33,3-1 1,5-12 0,-4-7-74,4-4 0,2-10 0,0-5 0,0-4 0,0-4 61,0-4 0,0-11 1,2-10-1,2-3 8,3-3 1,7-12 0,-1-5 0,4-3-59,2 3 1,0-3-1,0 7 1,0 0 17,0-1 1,2 12 0,2 9 0,2 5-311,-2 2 203,-2 9 1,-2 2 0,-2 8-23,-4 0 0,2 0 0,-7 0 0,0-2 34,1-4 1,-3 1-1,-6-5 1,0 2 23,0 3 0,-6-3 0,0 0 1,-1 1 32,-1 5 1,4 0-1,-7 13-108,3-3 0,-1 9 112,3 2 0,4 11 1,-5 14 12,5 7 1,-4 6 0,0 6-1,-1 7-21,-1 4 1,4 2-1,-7 2 1,3 4 90,4 6 0,-5 7 1,1 5-39,-3 1 0,7 8 0,-2-1 0,4 4 0,2 2 409,0-1-270,0 1 0,8-6 0,2-3 12,1-1 1,6 1 0,-4-8 0,1-6-260,-1-5 0,2-10 0,-7-8 0,1-3-677,-1-4-38,7-2 769,-13-10 0,6-3 0,-8-8 0</inkml:trace>
  <inkml:trace contextRef="#ctx0" brushRef="#br0" timeOffset="1873">1992 282 7663,'-3'-10'977,"-3"4"-584,4 3 0,-6 12-351,8 4 0,0 5 0,0 8 0,0 5 10,0 5 0,0 8 0,0 3 0,0 3-43,0 9 0,0 0 0,0 11 0,0 2 0,0 1-66,0 3 0,0 0 0,0-2 0,0-7 91,0-10 0,0-2 1,0-13-1,0-6-30,0-9 0,6-6 2,0-2 1,9-8 0,-5-7 0,3-8-234,0-9 0,-7-4 0,7-4 1,1-4 13,3-7 1,-4-3 0,-2-3 169,-3 0 0,7 0 1,-5-2-1,3-2 0,0-3 16,1 3 1,1 4 0,0 7 0,-3 5 31,3 5 1,-4 4 0,1 5 16,3 6 1,2 3 0,0 6 0,-5 3 85,-5 6 0,1 5 0,-1 4 1,-3 3 239,-2 1 1,-2 11-1,0 0-210,0 6 1,0 8 0,0-3 0,0-1 180,0 0 1,-6-4 0,-1-8-1,3-4 617,2-3-1459,2-2 0,2-16 1,2-9-2136,3-11 2658,7-6 0,-12-2 0,7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43.93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1423 7583,'0'-25'0,"0"-1"0,2 1 81,4-2 0,-4 3 1,5-5-1,-5 1 1,-2 5 252,0 2 0,0 2 1,0 0 12,0 0 1,2 9-199,4 3 0,-4 14 0,5 5 0,-5 5-39,-2 2 1,0 2 0,0 3 0,0 3-2,0 2 1,0 3 0,0 6 0,0 0-162,0 0 1,0 0 0,0-2 0,0-3 70,0-1 0,2-9 0,2 2 0,2-4-319,-2-2 0,7-8 63,2-5 0,-3-4 0,1-4 0,-1-2 93,1-2 1,-5-15-1,7 2 1,-1-4-137,-1-5 0,4 5 0,-7-7 0,1 1 223,-1-1 0,5 5 0,-5-4 1,3 1 143,3 5 1,-3 2 0,-1 2 0,1 2 82,0 5 1,-5-3-24,6 8 0,-5 1 0,3 8 32,-1 5 1,-3 3 0,-6 11 0,2 4-158,5 7 0,-5-2 0,4 1 1,-2 3 79,2 2 1,-3 0 0,5-5-1,-2-6 34,1-3 0,7-3-322,-1-1 1,4-7-1,2-5-53,0-4 1,-2-10 0,-3-3 0,-1-3 53,2-5 1,2 4-1,0-10 1,-3 4-1,-1 2 12,2 0 1,-1-7 0,1 1 0,-4 2 219,-3 2 1,5 8 0,-5 1 363,3-3 0,-7 4 30,2-1 0,-4 10-267,-2 2 1,0 8 0,0 11 0,0 0 0,0 6 0,0 0 0,0 1-108,0 1 1,3-4 0,1 7 0,4-3-127,3-4 0,1-1 0,7-6-263,0-3 0,0-5 0,2-8 1,3-2-92,1-4 1,0-11-1,-6-8 1,0 0 412,0-3 0,0-1 0,0-9 0</inkml:trace>
  <inkml:trace contextRef="#ctx0" brushRef="#br0" timeOffset="548">1309 1328 7679,'-19'2'155,"0"4"0,0 3 0,3 6 0,1-3 78,2 3 0,3 2 0,-5 2 0,4 0-106,3 0 1,2-7 0,6 1 0,0 2-33,0 2 1,2 2-164,4 0 1,5-9 0,8-4 0,0-3 23,0-3 1,-7-3 0,1-1 0,-1-6-272,-1-7 1,4 2 0,-9-10 0,0 4 191,3 2 0,-7 0 1,4 0-1,-4 0 151,-2 0 0,0 0 1,0 0 1033,0 0-809,0 8 1,0 5 0,2 15-63,5 10 1,1 2-1,7 12 1,-2 7-264,1 9 0,3 6 1,2 4-1,0 4 1,-2 6-36,-4 5 0,1 2 1,-5 0-1,-1 0 69,1 0 0,-3 0 0,-6-1 0,0-1 123,0-4 0,-2-5 0,-2-10 0,-5-7-54,-1-10 0,3-2 1,-3-11 95,1-2-192,-5-1 1,12-14-1,-5-8 1,3-11 0,0-8 19,-2-6 1,-1 2 0,7-6 0,0-1-77,0 1 1,0-1 0,2-4 0,3 3-158,1-3 0,2-2 1,-4-4-1,3-2 43,-3-2 0,4-7 0,1 5 0,-1-1 44,1 1 0,5-5 1,-3 7 225,0 2 0,-1 8 0,-6 5-553,3 1 518,7 12 0,-12 16 0,7 10 0</inkml:trace>
  <inkml:trace contextRef="#ctx0" brushRef="#br0" timeOffset="1506">2011 323 7799,'-2'19'653,"-2"0"0,-2 0-506,1 0 0,3 8 1,0 5-1,-2 6 20,-2 6 0,-1 4 0,5 9 1,-2 2-75,-2 4 0,-1 11 0,7 10 0,0-1-117,0-5 1,0 8 0,0-12-1,0-3-169,0-5 1,0-16 0,0-5 0,-2-7 96,-4-7 0,4-3 334,-5-9-305,5-9 1,4-4-1,5-14 1,3-9-19,1-6 0,6-4 1,-5 1 70,5-5 0,2 1 1,0-1-1,0-3 1,0-2-11,0-2 0,-6 9 0,-1 3 0,3 5-46,2 2 1,2 2 0,0 5 54,0 5 0,-7 5 0,1 2 73,2 0 1,-7 2 0,-1 5-1,-3 3-28,2 1 1,-4 6-1,5-3 1,-5 7 224,-2 5 1,0 7 0,0-3-1,0 2-30,0-1 1,0-1 0,0 3 0,0-3-110,0-3 0,0-1-897,0-7 185,0-9 0,0-4 0,0-12 1,2-7-884,4-3 1479,-4-3 0,15-9 0,-6-1 0</inkml:trace>
  <inkml:trace contextRef="#ctx0" brushRef="#br0" timeOffset="2273">2997 2125 7830,'-8'-11'856,"6"-6"0,-4 2-907,3-8 0,3 0 0,0-6 83,0 1 1,0-6 0,0 3-1,0-7 1,0-4-57,0-2 0,3-1 0,1 7 0,2 0-64,-2 0 0,5 9 1,-3 4-1,0 4-250,3 2 399,-7 0 1,13 10-60,-9 9 0,0 9 0,-6 10 1,0 0-5,0 0 0,-2 2 0,-2 2 0,-4 2-26,-3-2 1,-2 5 0,-6-3 0,0-2 58,0-2 0,1-2 0,-1-2 1,0-2 27,0-3 1,0-7 0,0 1-409,0-4-418,0-2 1,8-8 766,5-5 0,4-4 0,19-2 0,4 0 0</inkml:trace>
  <inkml:trace contextRef="#ctx0" brushRef="#br0" timeOffset="2807">3396 19 7673,'10'-8'1273,"1"6"-986,-5-5 0,5 5 0,8 2-45,0 0 0,2 9 1,2 3-1,4 5-110,3 2 0,-1 7 1,5 1-1,-2 5-12,1 8 0,12 4 0,-8 6 0,-9-1 135,-1 4-218,-4-3 0,9 15 0,-11-3-58,2 7 1,-8-1 0,10 16 0,1 4 123,-5 1 0,-4-3 0,-17 7 0,0 4 112,0 0 1,-5 0-1,-5-2-34,-9 0 1,4-1-1,5-1 1,-1-7 0,-4-8 55,1-6 0,-1-13 1,-4 0-1,0-8-312,0-5 0,0-4 0,2-10 0,2-7-374,3-4 1,1-2 0,-2 0-3033,7 0 108,-4-8 3373,8-3 0,35-8 0,20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6:42.6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339 437 7679,'11'-2'61,"-7"-2"133,-8-3 1,-7 1 0,-8 6 0,2-2 32,5-4 1,-7 3 0,2-3 0,-6 4 0,0 2 1,2-6 0,2-1-90,0 3 1,-7 2 0,1 2-1,2 0-136,2 0 0,2 6-493,0 1 163,8-1 0,5-6 107,12 0 0,5-6 0,8-3 0,0-1 0,0-5 55,0-2 1,0-2 0,0 0-1,0 0-452,0 0 497,0 0 0,0 0 0,-3 0 171,-3 0 0,-2 0 0,-7 0 1,2 0 23,-2 1 1,-4 5 0,-4 0-1,-4 1-5,-3 1 1,-1-4 0,-7 9 237,0 2 0,0 2 0,0 2-189,0 0 0,0 8-476,0 5 1,8-3-1,5 3-1041,4 2 1398,2 2 0,8 1 0,3 1 0</inkml:trace>
  <inkml:trace contextRef="#ctx0" brushRef="#br0" timeOffset="301">851 39 7679,'11'0'430,"6"0"0,-5 0 0,5 0 171,2 0 0,2 0 1,5 0-529,5 0 1,5-2 0,2-3 0,2-1 0,2 2-2956,2 2 2882,-8 2 0,9-9 0,-5-1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8:42.48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1261 7553,'-11'-19'-277,"3"-2"1,8-2 89,0-3 1,2-10 0,4 1 0,5-10 276,-1-3 0,7-5 1,-4-8 101,4-2 1,4-9 0,2 5 0,2-3 0,1 1-80,1-3 1,-6 5 0,4-1 0,-2 3-58,3 4 1,-11 10 0,3 7 0,-1 6-70,0 6 0,-4 5-101,-1 8 0,1 11 0,4 8 71,-4 10 41,3 15 1,-7 11 0,6 13 9,-3 5 1,-5 1 0,3 15 0,1 1 126,-1 3 1,-3 2 0,3 0 0,1 0 369,-1 0-337,-6 0 0,11-9-84,-9-4 0,7 0 0,-7-6 0,-1-8 0,-1-9-190,2-9 1,-4-3-1,7-11-132,-1-5 0,-4-3 0,7-11-177,-3-5 0,1-3-465,-3-9 866,-4 0 338,7 8-266,-9 3 0,-2 8 576,-5 0-425,5 8 0,-13-3-96,9 7 0,-2-8-82,1 3 1,5-3 0,-6 0 135,-1 2-74,7 9 0,-6-4 0,6 6 160,-5-5-178,5 5 0,-13-13 2,9 9 0,-9-9 1,3 5-1,-5-3 60,-2 0-97,0 1 1,-8-1-1,-5 0 0,-4-2 0,-2-1 1,0-3-1,0 0-33,0 0 1,7 0 0,1 0 0,1 0-121,-1 0 1,7 0-1,-2 0-41,4 0 0,4 8 154,4 5 0,-4 4 0,7 1 0</inkml:trace>
  <inkml:trace contextRef="#ctx0" brushRef="#br0" timeOffset="681">1120 1223 7634,'-13'6'0,"3"3"-34,1 1 0,3-4 252,6 7 1,0-7-20,0 7 0,8-9 0,5 3 0,4-5-110,2-2-73,0-9 0,0 5 0,0-6-150,0 1 0,6-6 0,0 5 0,-2-3-475,-1 1 402,-4-1 1,1-6 13,0 0 0,-6 6 0,0 3 1,-1-1-1,1 3 52,0-1 0,-7 3 1,7 6 113,1 0 0,-5 8 0,-3 5 1,-2 6 90,3 6 1,-3-4 0,6 5 153,-1-5 0,-1-2 0,-1 0 0,5 0 1,5-2-145,2-5 0,0 3 1,0-9-272,0-1 0,2-3 0,2-2 0,2-5 197,-1-7 0,-3-1 0,-2-14 0</inkml:trace>
  <inkml:trace contextRef="#ctx0" brushRef="#br0" timeOffset="816">1670 673 7853,'-32'-17'468,"1"4"0,-1 7 1,-4 12-1,5 7 1282,5 4-2016,5 2 1,9-7 0,1 1-438,3 2 720,1-7-1957,7 1 1940,17-9 0,4 0 0,17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8:46.61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 58 8258,'-9'0'916,"9"0"1,15 0-818,10 0 0,0 0 1,-4-3-1,5-1 1,3-4-253,1-3 1,3 7-1,-5-2 1,-1 4-139,1 2 1,3-7 0,-5 1 0,-3 2-392,-2 2 1,-2 2 681,0 0 0,0 8 0,0 3 0</inkml:trace>
  <inkml:trace contextRef="#ctx0" brushRef="#br0" timeOffset="189">122 247 8139,'-19'0'1313,"0"0"0,11 0-1455,8 0 0,15 0 1,12 0-34,3 0 1,3 0 0,9-2 0,5-2-463,1-2 637,-6-1 0,5 7 0,-9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8:44.84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38 7791,'0'-12'-279,"0"-1"351,0 9 566,0-4-417,0 8 0,3 8-194,3 5 1,-4 6 0,4 4 0,-4 4-53,-2 3 1,7-5 0,-1 7-1,-2 1 78,-2 3 0,-2 2 1,0 0-1,2-2 49,5-5 0,-5 3 1,4-9-49,-4-1 1,-2-3-1,2-4-210,5-5 1,-3-5-173,9-14 238,-1-3 1,1-16 0,0-1-126,1-3 1,-3-1 0,1-5 133,3 4 1,2-3 0,2 3 0,-2-4 0,-2 0 12,-3 5 1,1-3-1,4 9 1,-2 4 85,-3 6 0,1 0 63,6 9 1,-7-1-1,-1 10 1,-3 3-3,-3 7 0,3 6 1,-2 4-1,-1 4 50,-3 3 0,-2 1 0,0 5 0,0-2-64,0-3 0,0-5 1,2 3-1,2-1 71,2-5 1,1-2-169,-7-2-48,0-9-39,8-1 0,1-18 0,5-3 0,-1-5 0,2-2 20,2 0 0,2-2 1,-1-2-1,1-3-49,0 3 0,0 0 0,0 0 0,0-2-11,0 1 0,0 3 1,0 2 160,0 0 1,-2 0-1,-2 2 1,-3 3 377,3 1-436,-6 9 224,7-5 0,-13 12 1,5 3-1,-2 9 1,1 6 104,-3 4 0,-2 9 0,-2-1 0,2 7-37,4 5 0,-3-1 0,3-8-318,-4-5 1,4-1-1,3-9 1,1 0 0,5-6 81,2-5 0,2 5 0,0-4 0</inkml:trace>
  <inkml:trace contextRef="#ctx0" brushRef="#br0" timeOffset="799">1613 607 7310,'0'-18'0,"0"-1"-90,0 0 0,0 4 0,0-2 1,-3-4 415,-3 0 0,2 0 84,-9 2 1,3 0-280,-3 0 1,-4 8-1,5 3 48,-5-1-124,-2 7 1,0-6 0,0 10-174,0 4 118,0 5 0,0 8 0,0 0-84,0 0 0,6 6 1,3 0 33,1-1 0,3 3 1,6-2-1,0-2 0,0 1 11,0 1 1,9-6-1,3 2-35,5-6 0,2-9 0,0 5 1,2-3-145,4-4 0,-4-2 0,7-2 0,-3-2 29,0-4 0,1-3 0,-7-5 1,0 1 125,0-2 1,-3-8-1,-1-2 1,-4 2 0,-3 2-24,-4 2 1,1 0 0,-1 0 324,2 0 0,0 6-115,-6 0 0,0 11 0,0 2 3,0 11 0,0 6 1,0 2-1,3 0-11,3 0 0,-2 0 0,7 2 0,-1 0-30,1-2 0,1 4 0,7-11 1,0 3-112,0-2 0,2-5-1,2-8 1,5 0 25,1 0 0,-5-8 0,3-3 0</inkml:trace>
  <inkml:trace contextRef="#ctx0" brushRef="#br0" timeOffset="1224">2352 683 7798,'0'-12'67,"0"-1"38,0-2 1,7-2 0,-1-2-153,-2 1 0,0 5 1,1 0-1,3-2 23,3-1 1,-5-1 0,7 2-118,1 2 0,3 9 0,2-2 0,0 4 78,0 2 1,-2 2-1,-2 4 1,-3 7 65,3 4 1,-4 2 0,-1 2 28,-1 4 0,-3-4 1,-4 4-1,2-4 1,2-2 38,-1 0 0,-5 0 1,-5 0 563,-1 0-206,-9-8-203,5 6 0,-9-15-145,0 4 0,8-6 1,5-6-90,4-7 0,2 3 0,2-3 0,4-2 0,7-4-70,4-6 1,4 4 0,2-4 0,5 3-294,1 4 371,3-1 0,14 0 0,3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8:58.86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 0 8015,'0'19'0,"0"0"153,0 0 1,0 0 0,0 0 0,0 2-70,0 4 1,0 5 0,0 8 0,-2 0-19,-4 0 1,3 6 0,-3 2 0,4 1 55,2-1 1,0 7 0,0-5 0,2 1-153,4-5 0,-3-6 0,3-7 0,-2-5-157,2-5 1,-3-2 32,3 0 1,-2-9-1,0-8 1,3-12 1,5-3 0,-5-14-48,-3-1 1,0-1-1,0-9 1,3 2-1,-1 2 113,2 3 0,-6 6 0,7-7 0,-3 0 145,0 3 0,7-5 1,-4 9 415,1 2-239,-6 2-71,13 2 1,-6 8-94,8 5 1,-9 12 0,-1 5 21,-1-1 0,-6 13 0,4-4 1,-3 4-1,-1 5 55,4 3 0,-4-1 0,7 2-99,-1 1 1,-6-5 0,7-3 0,-3-4 0,0-2-101,-2 0 1,5-6-1,-1-3-144,3-1 0,-5-3 21,7-6 1,-7-9-1,5-5 1,-1-7-1,1-5-208,3 3 1,-3-4 0,2 1-1,-1 1 231,-1-2 1,6 6 0,-7-5 0,3 3 232,-1-2 0,1 4 1,6-2 146,0 8 0,-6 0 123,-1 9 0,-1 2 0,4 8-70,-3 2 1,-8 15-1,5-2 1,-3 4 0,1 5-110,-3 3 0,4 5 1,-1 2-1,-3 0-62,-2 0 1,0 0-1,2-2 1,3-5-47,-3-5 1,-2-5 0,0-4-1494,4-5 1428,-4-3 0,15-18 0,-6-1 0</inkml:trace>
  <inkml:trace contextRef="#ctx0" brushRef="#br0" timeOffset="951">1366 759 7707,'-19'0'-160,"0"0"0,0 0 0,0 2 368,0 4 0,6-2 1,3 9-1,-1 0-11,1-3 1,3 7 0,-3-4-1,-1 2-14,1-3 0,5 11 1,-1-4-90,4 2 1,2 0 0,0-2-125,0 0 1,2-2 0,2-2-1,5-4 1,1-1-71,5 1 0,-4-7 0,1 2 1,3-4 66,2-2 1,2 0 0,0-2 0,0-2-205,0-2 0,-7-9 0,1 4 0,0-1-19,-3-1 0,1 3 1,-7-5 220,2 2 1,1 0 554,-7-5-259,0 7 0,0 5-76,0 12 0,0 5-56,0 7 1,2 1-1,2 0 1,4 0-30,3 0 1,-5-6-1,7-2-154,2-3 1,-5 5 0,3-7 0,1-2 0,3-2-128,2-2 1,-6 0 0,0 0 0,1-2 85,3-4 0,-4-3 0,-3-5 0,-1 1-339,-5-2 0,4-2 1,-1-2 306,-3 0 0,-2 0 348,-2 1 20,0 7 0,0 5-76,0 12 1,0-2-1,0 9 1,0 2 40,0 1 1,2-3 0,5 0 37,5 1-244,-3-5 1,7 6-1,-3-9-194,4-2 0,2 0 1,0 1-1,0 1-285,0-2 0,-7-2 0,1-4 479,2-4 0,2-13 0,2-11 0</inkml:trace>
  <inkml:trace contextRef="#ctx0" brushRef="#br0" timeOffset="1085">1821 645 7762,'-19'-11'0,"0"3"-438,0 0 0,0 6 1,2-3 262,4 10 1,-1-1 77,7 8 1,3-1 0,8 4 96,3-3 0,7 1 0,-3 6 0</inkml:trace>
  <inkml:trace contextRef="#ctx0" brushRef="#br0" timeOffset="1444">1992 1024 7747,'10'-19'0,"-2"0"9,1 0 1,-7 7 0,4-1 0,-4-2-65,-2-1 0,3-3 0,1 0 90,2 0 1,7 6 0,-5 2-27,3 3 1,-5-5-1,7 7-13,1 2 1,-3 2 0,2 2-33,1 0 0,-3 0 0,-1 2 0,1 2-47,0 2 1,-7 9 0,4-2 48,1 4 0,-7-5 1,4 1 149,-4 2 1,-2 2 0,-2 2-52,-4-1 0,4-5 0,-7 0 959,1 2 76,6-7-917,-7 9 1,11-15 0,5 4 0,5-6-12,5-6 0,11 2 0,3-9 0,3-2-391,-3-2 0,9-2 219,-8 1 0,8-1 0,-10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07.10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58 1 8968,'-19'0'-86,"6"0"0,2 2-653,3 4-408,2-3 1147,6 5 0,0-8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09.05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323 889 7541,'7'-19'-132,"-1"0"1,0 0 0,-6 0 0,-2 1 214,-4-1 0,2 2 0,-7 2 1,1 2 195,-1-1 0,-2 3 0,-6 0 0,0 1-19,0-1 1,-2 7 0,-2-2 0,-4 4-211,-3 2 0,7 0 1,-2 2-1,4 4-48,2 7 1,6 10-1,3 4 1,1 3-17,5 4 1,2 4 0,4 4 0,4 2-242,7-2 0,4-8 0,4-5 0,2-1-26,2-5 1,7-8 0,-5-5 0,1-1-27,-1-5 0,5-8 0,-7-5 191,-2-1 1,-4-9 0,-4-9-1,-5 1 1,-1 0 165,-5 3 1,5-3-1,-3 2 153,-2 1 1,-2 3-1,-2 2 90,0 0 0,2 9 0,2 6 0,3 10-150,-3 13 1,0 8 0,0 13-1,3 3-27,-3 1 0,4 15 1,1-2-1,-1 4-201,1 4 1,3 1-1,-5 5-7,-3-1 0,-2-7 0,-2 4 1,0-1 44,0-5 1,-8 0 0,-5-2 0,-4 0 52,-2-4 0,2-11 1,2-2-1,3-8 0,-3-9 18,-2-4 0,-2-4 43,0-4 0,9-9 0,3-17-106,5-12 0,11-9 0,3-6 0,5-4-38,2-7 0,7-5 0,-1-8 0,0-7 52,2-9 0,1-7 0,-11 40 0,0-1 103,14-47 0,1 1 0,-13 45 1,0 1-1,-1-2 0,0 1 0,-1-1 1,-1 1 117,16-44 0,-7-2 0,5 9-144,-3-1 1,-2 3 0,-4 10-1,3 5 1,-1 5 27,-6 5 0,2 5 0,-9 3-151,1 7 0,3 6 0,-7 6 0,-3 7-351,-2 4-133,-2 10 0,0 5 555,0 12 0,0 13 0,0 11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09.55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56 38 8013,'-19'0'2101,"0"0"-2704,8 0 0,5-2-482,12-4 1085,5 4 0,16-15 0,3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42.61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 7796,'0'19'-7,"0"-1"0,0 1 0,0 3 37,0 3 1,0-2-1,0 9 1,0 1 76,0 3 1,0 2 0,0-2 0,0 0 433,0 2-474,0-5 1,2 14 0,2-9 99,3 0-104,-1-9 1,-6 7 0,0-7-70,0 1 0,0-3 0,2-10-356,5-4 239,-5-5 1,8-10 0,-6-4 0,5-9-42,1-8 0,-3 0 1,3-7-1,1 1 94,-1-1 1,1 5 0,4-5 0,-5 1 104,-1-1 1,3 7 0,-3-4 0,1 2-23,5-1 1,-5 7-1,3 7 89,2-3 0,2 6-32,2 3 0,-9 6 1,-1 4-1,-3 5 52,0 1 0,1 3 0,-7 8 0,0 2-53,0 3 1,6 5 0,0-3-1,-2-1 21,-1 0 1,-3 5-1,0-7 1,0 1 29,0 1 0,6-6-231,0 4 1,3-6-287,-3-6 1,-2-13 0,7-15 132,-3-8 1,5 2 0,-5-7 0,1 1 84,-1-5 0,5 3 0,-5-1 0,1 1-10,-1-1 121,7 7 0,-7-4 1,7 8 190,-2 0 1,-9 0 0,4 0 170,1 0 0,-5 9 0,9 3-126,1 5 1,-3 4 0,-1 5-38,-1 5 0,3 11 0,-3 5 1,-1 1-1,1 5 83,-5 2 0,4 2 0,-1 0-172,-3 0 0,0-7 0,0-1 1,3-3-540,-3-4 0,0-4 497,2-6 0,-3-5 0,5-8 0</inkml:trace>
  <inkml:trace contextRef="#ctx0" brushRef="#br0" timeOffset="925">1176 645 7778,'0'-10'149,"0"-7"0,-2 6 11,-4 1 0,1-5 0,-7 9-91,-3 2 0,4 2 1,-1 2 9,-3 0 1,5 0 0,-1 2-75,3 4 0,-5-2 0,7 9 0,1 2 53,3 1 0,2 3 1,0 0-15,0 0 0,0 0 1,2 0-95,5 0 0,3-8 0,9-3-223,0 1 1,0-7-1,0 4 1,0-4-353,0-2 1,-6-8 0,-1-5 624,3-4 0,2-2 0,-7 0 0,-3 0 0,1 0 223,-1 0 245,-1 9 1,-8 1 44,-5 9 0,5 3-382,-4 3 1,4-2 0,2 9-155,0 1 0,6-3 0,3 0 0,1-1 9,5 1 0,-4-7 0,1 4 0,3-1-117,2-1 0,-5 0 1,1-6-324,2 0 273,2 0 1,-5 0-277,1 0 218,0 0 141,-3-8 0,-1-3 0,-9-8 208,0 0 400,0 9 1,0-1 413,0 5-595,0 4 0,2-4-325,4 12 11,5 4 0,1 3 0,1-2-40,2-3 1,-5 0-1,3-3-255,1 1 0,3 0 0,2-6-129,0 0 0,-2-2 0,-4-4 152,-7-7 0,3 3 1,-3-3-1,-2-2 194,-2-2 0,-2-2 0,0 0 0,-2 1 131,-4-1 1,-5 0 0,-8 0-1,0 0 136,0 0 1,0 0 0,0 0 0,0 0 152,0 0 1,0 2-1,3 2 1,1 5-12,2 1 0,7-3-95,-7 5-2027,9 1 1776,-4 6 0,16 8 0,3 3 0</inkml:trace>
  <inkml:trace contextRef="#ctx0" brushRef="#br0" timeOffset="1293">1707 626 8311,'0'-19'91,"0"1"1,0-1-1,0 0 320,0 0 0,0 6-41,0 0 1,9 3-197,3-3-235,5 5 0,-4 8-95,-1 0 1,1 0 0,6 0-39,0 0 0,0 0 0,0 0-73,0 0 1,-7 2 144,1 4 0,-9-2 1,3 9 142,-5 2 1,-4 2-1,-5 2 231,-5 0 1,-5 0 0,0-1-83,4 1 1,-4 0 0,7 0 861,-1 0 1,3-6-350,8 0 1,2-3-1,4 3-882,7-7 0,6-4 0,6-2 0,7-2-798,4-4 0,2-5 997,0-8 0,8 0 0,2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10.6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248 20 7729,'-9'-11'485,"5"3"-414,-9 8 0,7 0 100,-7 0 1,1 2-1,-7 4 1,2 9-57,4 8 1,-4 0 0,5 11 0,-5 6-87,-2 8 1,6 11-1,1 9 1,-1 10-47,2 6 1,1 13 0,7-44-1,2 1 1,-3 2 0,1 0 78,1 1 0,0 0 0,1 0 0,0 0 1,1-1-1,0-1 0,0 0 0,0-2 52,0-2 1,0-1 0,0 39 0,0-7 0,2-6-234,4-7 1,5-3 0,8-10-1,0-1-355,0-4 0,6 1 474,0-7 0,1-1 0,-7-6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19.74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77 0 8490,'-19'0'89,"0"0"1,6 0 1277,0 0-675,9 0 0,-4 2-259,8 5 0,8-5 0,5 4-134,4-4 0,2-2 1,2 0-1,2 0-83,2 0 1,3 0 0,-5 0 0,4 0-595,3 0 0,-7 0 0,4 0 0,-1 0-504,-1 0 0,7 0 1,-7 0 881,-2 0 0,-2 0 0,-2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49:20.45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1518 7935,'0'10'1400,"0"-16"0,0-13-1297,0-2 0,2-8 0,4-3 0,7-6-165,4-6 0,2-5 0,0-6 0,0 1-146,-1-3 1,1 4 0,0-12 0,0 2 156,0-1 0,0 7 0,-2 9 0,-2 4-6,-2 8 1,-9 6 0,4 11-37,1 0 1,-5 9-1,6 6 115,-1 8 1,6 6-1,-3 12 1,3 1-19,-2 2 0,10 15 0,-4 0 0,2 6-14,0 7 0,0-4 0,2 3 0,2 3-1,-1 0 0,3 4 0,-2-13 0,1 1-192,1-1 1,-6-4 0,4-8 0,-4-5-130,-2-1 0,0 3 0,-2-5 0,-2-1 228,-2 2 0,-9-6 0,2 5 49,-4-5 0,-10-11 0,-7-1 0,-8-3 161,-9 0 1,-6 1-1,-6-7 1,-6 0 96,-5 0 1,-2-11-1,0-6-165,0-6 1,9-2 0,3 8 0,5 2 0,4 5-3,5 1 1,-3 3-1,9 6 1,2 0 26,2 0 1,8 6-64,0 1 0,1 7 0,-7-3 0</inkml:trace>
  <inkml:trace contextRef="#ctx0" brushRef="#br0" timeOffset="649">930 589 7489,'0'-11'1700,"0"5"-1499,0 12 1,6-2 0,1 9 0,-1 4-12,2 6 0,-3 6 0,5 11 0,1 5-288,-1 5 1,1 5 0,1 4 0,-3 2-153,-1 2 1,-6 3-1,7-5 1,-3 0 195,0-6 0,1 0 1,-7-11-1,0-4 57,0-6 1,0-1 0,2-10-31,4-6 1,-4-2 22,5-15 0,-3 2 1,0-17-1,5-4-135,1-4 1,-4-10 0,7 1-1,2-4 19,2-2 1,-5 4 0,1-1 0,2-3 56,2 4 0,-1-2 1,-1 9-1,-2-1 87,2 1 1,-5 4-1,3 8 1,1 5 88,3 1 1,2 3-1,0 6-34,0 0 0,-2 8 1,-2 5-1,-3 6-14,3 6 1,-4-2 0,-1 9-1,-1 2-23,-5 1 0,0 3 1,0 0-1,3 0 96,-3 0 1,-2-2 0,-2-4-1,0-7-166,0-4 1,0-2-1,2-2-1255,4-5 1283,-3-3 0,5-18 0,-8-1 0</inkml:trace>
  <inkml:trace contextRef="#ctx0" brushRef="#br0" timeOffset="1187">1784 57 7094,'0'-10'1689,"0"-7"1,2 9-1816,4-5 1,-2 5 346,9 8 0,-1 0-288,7 0 1,0 2-1,-2 4 1,-2 5 92,-2-1 1,-1 7-1,7-2 1,0 6-18,0 4 1,2 9 0,2-1-1,5 10-270,1 7 285,-5 5 0,9 4-29,-7 4 0,-1 7 0,-6 10 0,-2 2-70,-5-2 1,3 7 0,-9-1 0,-1 2 0,-3-1 22,-2-3 0,0-8 0,0-6 1,-2-1-26,-5-1 1,5-5 0,-6-13 0,1-3-126,1-1 1,-7-12-1,5 2 1,0-7-369,-1-6 0,-3 0 570,5 3 0,-8-5 0,5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0:43.58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 7966,'0'19'206,"0"0"0,0 0 0,0 0 0,0 2-30,0 4 1,0 5 0,0 8 250,0-1-262,0 10 0,0-7 1,0 4 297,0-4-468,0-2 1,0-8 0,0-3-29,0 0 120,0-6 1,0 1 196,0-10-343,0-8-916,0 5 870,0-9 1,7-2-1,-1-5-132,-2-5 67,7-14 1,-7 5 0,8-6-162,3 0 1,-4 3 0,1-5 228,3 2 1,0-7 0,0 4 0,-3 1 0,1 1 108,-3 1 1,5 6 0,-6-4 96,1 4 1,-3 8-1,5 2 6,3 3 0,-7 4 0,-1 10 49,-5 7 1,4 4 0,0 4-1,-1 4 1,-1 4 31,2 1 0,-4 4 0,5-7 0,-5 0 242,-2 1-351,0-3 1,2-6 25,4 0 0,-4 0-223,5 0 0,-3-8-113,2-5 0,-4-12 1,7-7-1,-1-4 1,3-2-117,-1 0 0,7 6 1,-4 1 210,4-3 1,-1-2-1,-1-2 1,-2 0-1,2 0 194,1 0-151,-5 9 1,6-7-8,-5 4 1,-1 3 0,2-1 370,1 3 1,-3-1 48,2 3 0,-3 12 0,3 3 99,-7 12 1,2 2-1,-1 7 1,-3-1-62,-2 1 0,-2-1 1,0 5-1,2-5 1,2-1-64,3-5 1,-1-2-187,-6-2-869,9-9 0,-7-3 444,4-14 0,2 1 313,-1-13 0,7 4 0,-3-12 0</inkml:trace>
  <inkml:trace contextRef="#ctx0" brushRef="#br0" timeOffset="1140">1176 570 7884,'-17'2'140,"5"4"1,-3 5 0,6 8-78,-1 0 0,6-7 1,-3 1-1,5 2 60,2 2 1,0-5 0,0 1 0,0 2-144,0 2 1,2-1-1,3-1 1,3-2-20,3 2 9,1-7 0,1 7 0,0-9-429,1-2 339,3-2 0,2-2 1,0 0-542,0 0 510,0 0 1,-6-2 0,-1-2-93,3-2 1,-4-9-1,1 2 61,3-3 0,-7-3 406,-1 0 0,-5 0 491,-2 0-291,0 0-270,0 8-282,0 11 233,0 11 0,2 8 1,2 0-1,5 0 327,1 0-356,3 0 0,6-1 339,0 1-371,0-8 0,0-3 0,0-8-139,0 0 177,0 0 1,-7 0-359,1 0 1,-1 0 0,7-2 0,-2-4-1,-2-7-78,-2-4 1,-7 5 0,5-1 0,-3-2 178,-4-1 1,-2 3-1,-2 0 183,0-1 0,0 3 0,-2 0 445,-4 3-233,4 2 1,-7 8 141,9 4 0,0-2 0,0 9-166,0 2 1,7 2-1,1 2 1,3-3 453,3-3-598,3 4 0,2-9 0,2 5-541,5-7 335,-5-4 1,12-2 0,-7 0 153,-3 0 0,-2 0 0,-2 0 0</inkml:trace>
  <inkml:trace contextRef="#ctx0" brushRef="#br0" timeOffset="1275">1859 494 7854,'-30'-17'0,"5"2"0,4 5-18,2 1-152,0 3-439,0-2 272,9 6-260,1-7 597,9 9 0,0 9 0,0 1 0</inkml:trace>
  <inkml:trace contextRef="#ctx0" brushRef="#br0" timeOffset="1674">1973 722 6791,'0'-19'0,"0"0"705,0 0-564,0 0 0,0 0-35,0 0 1,2 8-111,4 5 0,-2 4 0,9 2 46,2 0-154,-7 0 1,9 0-280,-4 0 369,4 0 1,-1 8-1,-1 3-246,-2-1 245,-1 7 0,-1-6 23,-5 8 1,3 0-1,-3 0 93,-2 0 0,-4-3 74,-6-3 1,4-2 0,-7-7 0,3 4 603,0 3 0,-1-5-310,7 7 0,3-9-532,3 2 1,-2-4 0,11-2-405,6 0 1,0 0 0,9-2-1,-1-2 475,1-2 0,1-9 0,7 5 0</inkml:trace>
  <inkml:trace contextRef="#ctx0" brushRef="#br0" timeOffset="2007">2921 361 8262,'19'0'1488,"0"0"-1395,0 0 0,0 0 0,0 0 0,0 0-806,0 0 528,8 0 1,-4 0-1,7 0-420,-3 0 1,-1-2 0,-7-2 604,0-2 0,0-1 0,-1 7 0</inkml:trace>
  <inkml:trace contextRef="#ctx0" brushRef="#br0" timeOffset="2190">2978 570 8080,'0'10'2933,"6"1"-2689,1-5 0,7-4 0,-1 5 0,4-5 0,4-2 129,4 0-388,-4 0 0,9 0 0,-7 0 15,2 0 0,9 0 0,-4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0:46.8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 7738,'0'19'24,"0"0"0,0 0 1,0 2 107,0 4 40,0-4 1,0 13-1,0-7-106,0 3 1,0-7-1,0 2 1,0-2 73,0 3 0,0-5 0,0 4-86,0-4 1,0-8-1,0-1 1,3 1-642,3-3 512,-4-1 0,9-9 12,-5 0 1,-2 0-1,7-2 1,-1-5-1321,1-5 1147,1-5 0,1-2 0,0 0 236,1 0 0,3 0 0,0-6 0,-2-1-59,-2 3 0,-1 9 0,5 1 1,-2 0 92,-3 3 0,-5-5 0,5 9 373,3 1-273,-6 3 1,5 4 0,-7 5 0,-3 5 68,-2 5 0,0 9 0,2-1-46,3-2 1,-1-2 0,-4-2 0,2 0 21,3 0-163,7 0 1,-12-6 0,7-3-195,-1-1 1,-3-3 0,7-6-102,3 0 0,0-9 0,-1-1 126,-1-1 1,-2-5-1,3 3 1,-1-2-1,0 0 153,-3 3 0,7 1 0,-6-4 0,1 3 0,1-3 0,-1 4 0,7 1 0,0 2 0,-6 1 0,0 7 0,1 0 0,-3 0 48,2 0 1,-9 9 0,2 3 0,-4 5 824,-2 2-668,0-8 0,0 6 0,0-5 468,0 5 1,2 2-671,5 0 1,3-2 0,9-5-317,0-5 1,0-5 0,0-4-1,0-5-136,0-5 449,-8 3 0,5-7 0,-5 5 0</inkml:trace>
  <inkml:trace contextRef="#ctx0" brushRef="#br0" timeOffset="594">1176 399 5989,'-10'19'1280,"4"0"1,3 0-912,3 0 0,0 2 1,0 2-1,0 4-174,0 3 0,3-7 0,1 5 0,4-3-61,3 0 0,-5 0 0,5-6 1,-1 0-116,1 0 0,-1-6 0,5-3-282,-2-1 0,-1-3 0,7-6 0,-2-2-132,-4-4 1,1-5-1,-5-10 1,1-2 149,5-2 1,-6-9 0,-1 2 0,-2-3-234,1-3 374,-1 0 0,-6 2 0,0 2-109,0 3-55,0 7 0,0-3 268,0 8 0,0 0 0,0 0 0</inkml:trace>
  <inkml:trace contextRef="#ctx0" brushRef="#br0" timeOffset="1077">1651 683 7811,'-9'-10'498,"5"1"0,-7 7-174,3-4 1,0 4-196,1-4 1,-3 3-258,-9 3 129,8 9 0,-4-5-67,9 9 1,0-1-1,6 7 1,0 0 87,0 0 1,0 2 0,0 3 82,0 1 1,2-2 0,4-10 0,5-5-172,-1 1 1,7-7 0,-4 4 0,4-6-225,2-6 0,0 1 1,-3-7-65,-3-3 1,4 2-1,-4-3 1,1-6-201,-1 1 0,-2 0 722,-5 2 0,-6 2 922,0 5-888,0 3 0,-11 9 0,7 3 204,-2 3 1,-3 2 0,5 7 0,-2-2 501,2 1-787,1 3 0,6 2 0,1 0-312,2 0 24,9 0 1,-11-6 0,9-3-219,1-1 0,3-3 1,2-6-897,0 0 1281,0 0 0,0-8 0,0-3 0</inkml:trace>
  <inkml:trace contextRef="#ctx0" brushRef="#br0" timeOffset="1537">2049 664 7785,'0'13'200,"0"0"0,0-1 0,0 7 1,0 0-1,0 0-66,0 0 0,0 2 0,0 5-109,0 5 0,0 3 1,0 0-1,0-1 1,2 5-9,4 4 1,-4 3 0,5-7-1,-5 2 23,-2 4 0,0-4 1,0 2-1,0-6 5,0-4 1,-6-9-1,-1 2-34,3-4 1,2-8-348,2-1 161,-9-16 1,7 6-78,-4-21 1,4 5 0,2-14 0,0 1 0,0-5 112,0-4 1,0-2-1,0 0 1,0 1 97,0-1 1,6 0-1,1 0 1,-3 0 193,-2 0 0,4 0 1,3 0-1,1 2 82,5 5 0,2-3 0,2 9 0,0 1-181,0 3 0,8 4 1,3 3-1,1 3-50,1 3 1,-3 1-1,5 7 1,-4 0 36,-3 0 0,-2 0 1,-6 3 557,0 3-319,0 4 0,-8 3 1,-5 0 17,-4 1 0,-10 1 0,-7 0 1,-6-2-283,-4 1 0,-9 1 1,2 0-418,-4-3 1,-2-5 0,3 3 400,3-1 0,-4 5 0,7-3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0:49.48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18 247 7830,'-11'0'1119,"5"0"1,14 0-955,11 0 1,0 0-1,9 0-132,-1 0 1,3 0 0,7 0 0,1 0 0,0 0-34,0 0 0,0-6 0,-2-1 0,-2 3-3184,-3 2 2377,-7 2 807,3-8 0,-8 6 0,0-7 0</inkml:trace>
  <inkml:trace contextRef="#ctx0" brushRef="#br0" timeOffset="219">340 1 7833,'-17'19'0,"3"0"0,3-1 1286,3 1-1058,1 0 0,1 0 1,0 0-46,1 0 0,3 7 1,2 1-1,-2 0-56,-4 1-286,4 6 0,-7-11 24,9 8 1,0-8 0,0 3 0,0-5-1,0-2-239,0 0 0,0-7 374,0 1 0,9-9 0,1 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0:51.12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 7210,'0'19'12,"0"0"0,0 0 1,0 2 245,0 4 1,0-4-1,0 7 1,0-3-32,0 0 0,0 9 0,0-5 0,0 3-148,0 0 1,0-7-1,0 4-35,0-1 1,6-3 0,0-6 0,-2 0 0,1 0 52,1 0 1,-4-6 0,6-3-234,1-2 1,-5-1 0,7-9-1,-3-5-145,-4-5 1,5-5 0,-1-2-1,3-2 20,3-4 1,-3 1 0,2-5 0,1-1 15,3 1 182,-6 6 0,6-11 1,-5 9 127,5 1-69,-6 3 0,3-4 76,-7 0 0,7 6 0,-3 6 0,2 1 311,-1 1 1,-5 3-314,5 8 1,-7 8-1,1 5 1,-4 6-1,-2 4 83,0 2 0,0 9 0,2-5 1,2 3-45,3 0 1,-1-7-1,-6 4 1,0-1 89,0-5 0,0-2 0,2-4-17,4-4-58,-4-5 0,15-8-116,-4 0 0,-3-2 1,3-4-1,0-7-1915,-3-4 1609,7-10 1,-8 6 17,3-5 0,5 3 1,-6 0-1,1-2 1,1 1 54,2 3 0,-5 4 1,1 3 391,-3 1 1,1 7 0,-3-5 206,7 3 1,-3 1 0,1 10-8,-3 3 1,5 4 0,-7 12 0,0 1-36,3 2 1,-7 2-1,4-1 1,-2 3-113,3 1 1,-5 3-1,4-7-498,-4-3 1,5-2-1,-1-2 1,0-2 277,3-5 0,1 5 0,9-6 0</inkml:trace>
  <inkml:trace contextRef="#ctx0" brushRef="#br0" timeOffset="708">1271 589 7315,'-8'-11'-295,"4"3"425,-9 8 1,0 0 0,-6 0 0,0 0 46,0 0 0,0 0 1,1 0-134,-1 0 0,6 0 0,2 2 0,1 4 24,-1 7 0,7 4 0,-2 2 0,4 0 83,2 0 0,0 6 0,0 0-69,0-2 0,2-4 0,2-4 0,4-4-165,3-3 1,2-2-1,6-6 1,0 0 0,-1-2-111,1-4 0,-6 2 0,0-7-335,1 3 1,3-7 0,2 2 232,0-3 1,-2-3 374,-4 0 0,-5 6 823,-8 0-302,0 9-437,0-4 1,0 10 0,2 2 82,5 2 0,-5 9 1,4-2 1,-4 4 0,0 2-1,5-3-86,5-3 0,-1 2 0,1-7 0,3 3-390,2 3 0,2-5 0,0-3 1,0-4-441,0-2 1,0-8 207,0-5 0,-2-4 0,-3-2 460,-1 0 0,-9 1 0,3-1-454,-5 0 1,-2 6 799,0 0 1,0 11-65,0 2 1,0 9 0,2 7-1,2-1 14,2-2 1,9-3 0,-2 5 0,4-4-303,2-3 0,0-2 0,2-6-262,4 0 0,-4 0 1,4 0-1,-4-2 38,-2-4 1,-6-5 0,0-7 0,-1-1-516,-1 0 745,-3 0 0,-8 0 0,0 0 0</inkml:trace>
  <inkml:trace contextRef="#ctx0" brushRef="#br0" timeOffset="813">1783 494 7830,'-25'-17'275,"0"4"0,0-1 0,6 7 0,0 1 130,0-2 0,0 5-248,0-3-1351,0 4 1194,8 2 0,11 0 0,11 0 0</inkml:trace>
  <inkml:trace contextRef="#ctx0" brushRef="#br0" timeOffset="1168">1897 665 7672,'-8'-11'1683,"6"1"-1714,-5 3 1,5 3 91,2-9 0,9 1 0,3-5 0,3 2-243,-2 2 0,4 9 0,-5-4 29,5-1 1,2 7 0,0-4 72,0 4 0,-6 2 70,-1 0 1,-8 8 0,5 3 80,-1-1 0,-6 7 0,3-4 84,-10 4 0,-3 2 0,-7-2 0,5-3 225,1-1 0,-5 0 0,3 6 93,0 0 1,1-1 0,6 1-1,-3 0 19,3 0 0,2-6 0,4-2-410,4-3 0,-1-2 1,9-6-1,5-2-686,5-4 1,7 2-1,-3-9 604,1-2 0,11-10 0,9-5 0</inkml:trace>
  <inkml:trace contextRef="#ctx0" brushRef="#br0" timeOffset="1944">2846 722 8135,'6'-13'-67,"2"-2"-196,3-6 1,-5 2-1,5-8 1,-1 1-1,1 1 396,3 2 0,1 2 0,0 2 0,-2 2-74,1 4 1,3-1-1,2 7-52,0 3 1,0 4 0,0 6 38,0 7 0,0 10 0,0 3 0,0-1 0,0 0 90,0 0 0,0 3 0,-2-5 0,-5 2 116,-5-2-168,3-1 1,-8-4 174,5 1-209,-14 0 0,3-6 1,-9-2 35,-1-3 1,-1 0 0,0-3 12,3 1-322,-1 0 1,5-6-1,8 0 1,10 0-4,7 0 1,4 0 0,2-2-1,5-4 30,1-7 1,-4-4 0,7-2 0,2 0 83,2 0 0,-5 1 0,-1-1 0,-1-3 17,1-3 1,-7 4-1,2-4 1,-4 4 75,-2 2 0,-8 0 1,-3 0 114,1 0 0,-9 0 61,0 0 1,-9 8 0,-10 5 0,0 4-36,0 2 0,0 0 1,-2 2-1,-2 2 35,-2 3 1,-1 7 0,10-1 35,3 4 1,-2 2 0,7 0 0,-1 2-1,1 2 11,4 2 0,4 1 0,4-7 0,4 0-123,3 0 0,1-7 0,10-1 0,1-3-411,2-4 0,9-2 0,-5-2 0,3 0-337,-1 0 1,-1 0 666,2 0 0,3-16 0,-5-5 0</inkml:trace>
  <inkml:trace contextRef="#ctx0" brushRef="#br0" timeOffset="2178">4116 494 8322,'-21'0'0,"-2"0"0,-2 0 336,2 0 0,1 2 0,1 2 0,-2 5-98,-2 1 1,0-3 0,6 5 0,2 3 258,4 2 1,5 2-1,8 0 1,0 2-129,0 4 1,0-4-1,2 4 1,4-1-35,7 1 0,4-10 0,2 4 1,2-5-230,4-3 1,5-3-1,7-8-257,1 0 0,-4-2 0,2-4 151,4-7 0,2-12 0,-4-5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04.59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 9204,'13'6'-299,"-1"0"1,-5 1-1,5-7-333,3 0 0,-4 6 1,1 0 727,3-1 1,8-3 0,3-2-1,-3 0 1,0 0-479,2 0 164,-4 0 0,13-7 218,-9 1 0,9-2 0,-2 1 0,-5 5 0,0-6 0</inkml:trace>
  <inkml:trace contextRef="#ctx0" brushRef="#br0" timeOffset="170">38 114 7833,'2'19'418,"5"0"0,3-2 0,9-4-322,0-7 0,6-4 0,3-2 0,1 0-2265,5 0 2169,-7 0 0,18-8 0,-5-3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03.7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114 844 9527,'11'8'590,"-5"5"0,-4-3 1,0 1-409,5-3-119,3-10 1,3-15-19,0-8 1,-3-11-1,5 0 1,-5-10 0,1-7-580,0-6 126,1-10 1,-1 3 297,-5-3 1,2 1 0,1 7 0,-1-2 0,1 4-283,-5 6 463,6 15 1,-7 11-129,3 8 0,4 2 0,1 7 110,0 10 0,5 12 0,-1 18 0,6 10 199,4 6 0,3 11 1,-5 8-1,4 5 1,3 4 547,4-1-719,-7 8 1,9-20 12,-4 8 0,-3-14 1,1 2-1,-3-4 0,-4-5-33,-2-4-22,-2-4 1,0-10-1,-2-5-426,-4-4 1,-5-2 0,-8 0-2,0 0 1,-15-8-1,-8-5 179,-11-4 0,-8-4 1,-15-4-1,-2-7 0,-2-4 70,-2-2 1,2 0-1,8 2 1,5 5 87,1 5 0,-3-1 1,6 2-1,4 1-129,6 3 18,6 2 1,3 7 0,0-1-1051,2-2 1212,10-2 0,-4-10 0,7-3 0</inkml:trace>
  <inkml:trace contextRef="#ctx0" brushRef="#br0" timeOffset="443">1252 1090 7681,'-16'13'2172,"3"-1"-1710,4-7 1,18 3 0,4-8-573,3 0 1,3 0 0,0-2 0,0-4-350,0-7 1,0-4 0,0-2-1,0 0-971,0 0 1238,-8 9 1,3-7-141,-7 4 1,5 3-1,-5-3 144,-3-2 131,-2 7 289,-2-1 0,0 12 0,0 3 1,0 7-1,0 3 569,0 3 0,8 0 0,5 0 234,4 0-997,2 0 0,0-6-133,0 0 0,0-9 1,2 2-1,2-4 0,2-2-530,-1 0 0,3 0 1,-2-2-1,-2-4 625,-2-7 0,-2-4 0,0-2 0</inkml:trace>
  <inkml:trace contextRef="#ctx0" brushRef="#br0" timeOffset="577">1651 616 7707,'-19'0'0,"0"0"1096,0 0 0,0 2 0,2 4-736,4 7 0,-4-2 0,7 1-1545,-1 3-142,3-7 1327,16 1 0,3-1 0,8 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07.27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0 9124,'0'19'93,"0"0"1,6 0 0,1 0 0,-3 2-311,-2 4 197,7 5 1,-7 6 0,4-3 79,-4-1 1,4 0 0,1 3-1,-3-3 366,-2-7-394,-2-4 0,0-2 0,0 0 123,0 0-396,8-8 287,-5-3 1,7-8 0,-6-2-119,3-4 1,1-5-1,-4-8 1,5 0-231,1 0 1,1-2 0,4-2 0,-5-2 0,1-1-398,-1-1 596,3 6 1,-1-6 121,1 8 0,-7 0 1,5 0-1,-1 0 169,1 0-237,2 0 0,-1 8 87,1 5 0,-7 4 0,5 4 1,-3 4 126,-4 7 1,5 4-1,-3 2 1,1 2-35,1 4 1,-6-4 0,4 7-1,-1-3 21,1 0 0,-4 7 0,4-7 1,-1-2-1,-1-2 115,2-2 0,3 0-356,-3 0 0,-2-8 0,9-7-958,1-8 945,-5-7 1,6-8 0,-7 0-61,3 0 1,-1-2 0,5-2-1,-2-2-1457,1 2 1442,-5 2 0,8 2 168,-5 0 1,5 0 281,2 0 0,-6 8 58,-1 5 1,-1 12-1,2 7 1,-5 6-1,-2 4 232,1 2 0,5 9 1,-5-2-1,-1 3-302,2 3 0,-6-6 1,7-3-324,-1-1 0,-6-9 0,7-9 62,-1-1 0,-6-3 0,7-6 0</inkml:trace>
  <inkml:trace contextRef="#ctx0" brushRef="#br0" timeOffset="809">1157 341 7744,'0'19'178,"0"7"0,0 1 0,0 3-269,0 3 1,0 3 0,2 2-1,2-2 667,3-5-317,7 5 0,-11-15-99,3 5 0,4-5 0,1-2 0,2-2-186,-1-5 0,1-3 0,6-9 0,0 0-107,0 0 0,0-9 1,0-1-1,0-3 74,0 0 0,-7-6 0,1-6 0,0 2-105,-3 2 154,7-7 0,-15 5 0,4-6 17,-3 1-53,-3-5 0,0 12 0,0-5-338,0 5 0,0 9-968,0-1 1352,8 9 0,-6 4 0,7 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53.51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 1 7935,'13'0'2711,"-1"0"-2467,3 0 0,-4 0 1,1 0-1,3 0-410,2 0 0,-4 0 0,-1 0-279,3 0 1,2 2 0,2 2 0,0 2 0,0-1-1576,0-3 2020,0 6 0,0 3 0,0 8 0</inkml:trace>
  <inkml:trace contextRef="#ctx0" brushRef="#br0" timeOffset="172">0 266 7689,'19'0'625,"-6"7"0,-1-1 0,3-2-96,2-2 1,2-2 0,2 0-1,2 0-961,3 0 0,1 0 0,-4-2 432,2-4 0,9 4 0,-4-7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09.09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28 247 8362,'-10'8'1775,"-1"-6"-1602,5 4 1,6-3 0,0-3-85,10 0 1,7 0 0,2 0-168,0 0 1,6-3 0,3-1 0,-1-4 0,3-1-414,-1 1 0,1 2 0,1 6 491,-5 0 0,3 0 0,1 0 0</inkml:trace>
  <inkml:trace contextRef="#ctx0" brushRef="#br0" timeOffset="195">161 0 7686,'-6'25'940,"-1"1"0,-5 7-521,5-1 0,1 0 1,6 1 124,0 1-1103,0 6 1,2-13-30,4 5 0,-1-5 0,5-8 588,-1 0 0,5 0 0,-3 0 0</inkml:trace>
  <inkml:trace contextRef="#ctx0" brushRef="#br0" timeOffset="1123">939 209 8328,'-9'-11'2098,"7"3"-2600,-6-1 557,8 7 1,6 2-68,0 13 0,9 4 0,-5 2 0,3 2 0,-2 2 74,-3 2 1,5 9-1,-7-5 1,-2 3 74,-2 0 1,5-3 0,-1 5 0,-2-5-65,-2-1 1,5 3 0,-1-5 87,-2-3-21,-2-2-399,7-11 1,-5-1-1,9-9 1,-1-2-1,1-5-1039,0-5 1013,-9-5 0,13-8 1,-5-1 10,5 3 1,2-4-1,-2-1 1,-2 1 93,-3 0 0,-1 1 1,4 7 219,-3 0 1,-1 0 0,4 0 192,-3 0 0,-5 9 80,5 4 0,-1 6 0,1 6 0,-5 7-131,-5 3 0,4 3 1,0 2-1,1 3 279,1 1-366,-6 0 0,9-4 0,-7 2 137,2 3 0,3-7 0,-5-7-39,2 3-585,1-6 1,1-1 361,5-8 0,-3 0 0,3-2 0,2-4-317,2-7 1,-5-4 0,1-2 0,2 0-280,1 0 1,-3-6 0,0 0 616,1 1 0,3 10 1,0 1-1,-2 0 0,-2 1-204,1-1 92,-5 9 198,8-5 1,-9 12 0,7 5 0,-5 9 2055,-1 6-1741,-3 2 1,-6-4 0,2 3 982,4 1-1099,-3 9 1,7-11 0,-6 6-393,3-1 0,5-9 0,-3-9-309,1-1 1,3-3 424,6-6 0,0 0 0,0 0 0</inkml:trace>
  <inkml:trace contextRef="#ctx0" brushRef="#br0" timeOffset="2032">2361 588 8506,'-19'-17'410,"2"2"-52,5 3 1,-5 5 0,4-3 5,-4 1 0,5 3-380,-1 6 0,7 0 0,-5 2 0,3 5 148,3 5-53,3 5 1,2 4-1,0 2-194,0 3 1,0 1 0,0-4-1,2 2 19,5-1 1,-3-3-1,9-4 1,1-5 0,1-3-335,-2-1 202,4-6 0,-7 7-25,9-9 0,0-7 0,0-1 1,0-3-16,0-3 1,0 3-1,-2-2 1,-2-1 75,-3-3 0,-1-2 0,1 0 231,-5 0 0,1 6 0,-2 1 921,-1-3-467,-3 6 293,-2 1-640,0 8 0,0 8 1,0 5-1,2 2-63,4-3 1,-2 5 0,7-4 20,-3 4 1,7 2-1,-2-2 1,4-3-25,2-1 1,0-7-1,-1 5 1,4-3-186,3-3 0,-4-3 1,6-2-1,-1 0 105,-1 0 0,9-17 0,-5-4 0</inkml:trace>
  <inkml:trace contextRef="#ctx0" brushRef="#br0" timeOffset="2450">3063 778 7922,'8'-19'444,"-6"0"1,7 2-254,-1 4 1,-4-4-1,9 5-316,2-5 1,-5 4-1,3 1 1,2-1 122,2 2 1,-5 3 0,1 8 0,2 0-126,1 0 1,-3 6-1,0 3 1,1 1 108,3 5 0,-4 2 0,-2 2 0,-3 0 144,-4 0 0,5 0 0,-3 0 99,-2 0 0,-2-7 0,-4 1 9,-4 2 1,2-5 919,-9 3-974,9-9 0,-3 5 0,14-12 1,5-3-406,5-7 1,11-3-1,3-3-198,5 0 1,8 0 0,3 0 0,-1 0 422,0 0 0,7 0 0,-4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12.5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 1 6700,'-17'2'59,"4"4"0,5-1 570,8 7 0,2-8-627,4 3 0,5-5 1,8-2-41,0 0 1,-7 0 0,1 0 0,4 0 201,6 0 1,9 0 0,12 0 0,8 0 21,10 0 1,13 2 0,18 4-1,-42-1 1,1 1-101,5-1 1,0 0 0,6 3 0,1-1 0,0-2 0,2-1 0,6 0 0,2 0-259,7 0 1,2 0 0,5 1 0,1-1 0,7-2-1,2 0 173,-31 0 1,1 0 0,-1 0-1,32 3 1,0-1 0,-27-3 0,2 1-1,0-1 1,2 2 0,0-1 0,1 1-51,4 1 1,0 0 0,0-1 0,0-1-1,0 0 1,-1 0 0,-2 2 0,0-1 0,0 1-1,-2-1 1,-1 0 0,-1-1 0,-1 0 0,-2-1-1,0 1-32,-3-2 1,0 1 0,-1 0 0,29-1 0,-1 0 0,-2 0 0,-2 0 39,-2 0 0,-1 0 0,-6 0 0,-2 0 0,-3 0 0,-2 0 0,-4 0 0,-1 0-119,-2-1 0,-1 2 99,-9 3 0,0 0 1,1-3-1,0 0 0,40 6 1,-6-5-216,-9-2 0,-15 0 1,-5 0-1,-7 0 276,-7 0 0,-4 8 0,-8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13.6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 7831,'6'18'564,"1"4"-436,-3 3 1,4-2 0,-1 9-1,-3-1 1,0 1 242,2-1 1,-3 1 0,3 4-232,-4-4 1,4 1 0,1-7 0,-3-3 4,-2-2 0,6-4-375,5-5 0,-2-3 0,-1-11 0,1-5 116,-1-5 0,1-12 0,3-3 0,-1-2-455,2-5 0,2 0 0,2 0 455,0 3 1,-2 8-1,-3-5 1,-1 3-1,2 0 77,2 1 0,-5 12 1,-1 3-1,-1 3-42,1 0 1,-5 2 344,7 10 0,-7 6 0,5 12 66,-3 1 1,-2 2-1,-4-3 1,3 3 0,1 0-142,-2 1 1,5 3-1,-1-3 1,0-1-43,1 1 1,4-3-1,-5-8-158,3-5 0,1-3 0,7-9-408,0 0 1,-2-9 0,-2-3 0,-3-5-560,3-2 751,2-9 0,2 1 33,0-5 1,6-1-1,0 7 1,-1 3 11,-3 2 1,-2 2 0,0 0 0,0 2 227,0 5 1,0 1 0,0 7-1,0 0 221,-1 6 0,-1 0 0,-4 11 0,-5 1 169,1 3 1,-7 9 0,6-1 0,-1-2 91,-1-2 0,2 4-323,-1 1 0,-5-1 0,6-8 0,-1-2-768,-1-3 0,9-8 561,-3 3 0,5-5 0,2-2 0</inkml:trace>
  <inkml:trace contextRef="#ctx0" brushRef="#br0" timeOffset="549">1631 399 7909,'-19'-11'832,"7"1"-674,-1 3 1,0 5 0,-6-4 0,0 4-91,0 2 45,9 0 0,-7 0 96,4 0 1,-3 8-194,-3 5 1,2 4 0,2 2-1,4 0 1,3 0 104,4 0 1,2 0-1,2 0 1,0 0-230,0 0 1,6-7 0,2-1 0,3-1-282,4 1 1,2-7 0,2 2 96,-1-4 1,1-2-1,0-2 1,0-4-1,0-7-916,0-3 952,0-3 1,-6 0 259,0 0 1,-7 0 0,4 0 0,-1 0 25,-5 0 120,-2 8 735,-2-6-604,0 15 675,0-6 0,2 23-636,5 4 0,-3-3 0,6-3 0,1 0 341,-1-3-844,3 7 1,6-9-1,0 7-114,0-2 0,6-9 1,1 2-566,-3-3 0,4-3 862,-2 0 0,1-9 0,-7-1 0</inkml:trace>
  <inkml:trace contextRef="#ctx0" brushRef="#br0" timeOffset="926">2219 721 8472,'9'-19'-288,"-7"0"1,6 0 0,-2 0 567,1 0-264,8-8 1,-11 6-1,8-4 243,3 4-250,-6 2 1,7 0 0,-3 2 0,4 4 1,2 5-1,0 8 1,0 0 39,0 0 1,-7 2-1,1 4 1,2 7 4,2 4 0,0 2 1,-3 0-1,-1 0 15,2 0 1,-5-1 0,1 1 0,-3 0 42,-4 0 1,-1-6-1,-3 0 1,0 1 16,0 3 1,-9-4 0,-4 0 803,-3 1 1,3-5 71,0-3-794,9-4 1,-2-2-1,12-2-88,7-4 0,6-5 0,6-8 0,7-2-98,3-4 0,12 2 0,3-7-1927,5 3 1901,2-7 0,0 5 0,0-9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15.61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38 475 7948,'-8'-11'1631,"4"3"-1679,-9 8-878,9 0 926,-4 0 0,8 0 0</inkml:trace>
  <inkml:trace contextRef="#ctx0" brushRef="#br0" timeOffset="1038">1537 171 7517,'-13'-29'23,"1"4"0,5 12 0,-3 5 1,-1 1 123,1 1 0,3 0 1,-3 8-1,-1 4 179,1 7 0,3 3 0,-3 6 1,1 3-211,5 6 0,2 1 0,2 4 0,0 6-198,0 4 1,0 7 0,2 8-1,2 5-309,3 1 311,7 3 0,-5-3 1,6-4-64,-3-4 0,1-12 0,4-10 0,-2-11-154,-3-11 0,-6-5-442,7-4 602,-9-12 1,5-4 0,-9-24 0,0-10 0,2-9 23,4-2 0,-4-14 0,5 7 0,-5-3 126,-2 2 0,0 4 1,0 4-1,0 2 162,0 3 0,-2 8 0,-3-1 0,-1 10 324,2 7 0,2 5-185,2 2 1,0 11 0,0 10-146,0 15 0,0 4 0,2 11 0,4 3 1,7 6-36,4 3 0,2 8 0,2-1 0,4 6-127,7 6 1,6 11 0,4 10 0,4 3-124,-21-42 0,-1 0 0,18 46 0,-20-46 0,0 0 0,18 44-134,-2 2 0,-9 1 1,-3 3-1,-7-2 324,-7-5 1,-3-5 0,-9-12 0,0-5 116,0-7 1,-9-9 0,-3-18 0,-7-7-138,-7-4 0,-3-10 0,-7-7 0,2-10-105,3-13 0,10-11 1,0-14-1,8-7 3,5-4 0,1-16 1,9-5-1,3-4 74,1-4 0,9-3 0,-1-10 44,-3 47 0,2-1 0,-2-1 0,1-1 1,2-3-1,1 0 0,-1 1 0,0 0 1,-2 2-1,-1-1 16,0-1 1,-1 0 0,-1 3 0,1 1 0,-1 0 0,1 1-134,9-47 0,0 11 0,-2 3 47,-5 5 0,14 11 0,-5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17.76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114 76 7725,'-27'0'2540,"6"0"-1074,-4 0-1763,4 0-298,10 0 1,3-2 0,10-5-1,4-3 595,7-1 0,12-14 0,5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18.13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456 207 9352,'-19'0'0,"0"0"0,0 2 317,0 4 0,-2 0 0,-2 11-330,-2 4 1,-9 11 0,5 2 0,-5 10 165,-4 13 0,11 12 0,-11 20 0,20-38 0,2 1-186,0 5 1,2 2 0,3 4 0,1 3 0,4 5-1,2 3 1,-1 4 0,1 2-257,2 3 0,0 1 0,1 4 0,0 1 0,1-2 0,0 1 297,-1-4 0,2 0 0,2-3 0,2-2 0,1-7 0,1-3 0,1-4 0,1-3 0,1-8 0,1-3-170,14 36 0,-2-14 1,9-18-149,2-4 0,4-13 0,4-15 310,2-8 0,7-7 0,-3-8 0,7 0 0,6 0 0</inkml:trace>
  <inkml:trace contextRef="#ctx0" brushRef="#br0" timeOffset="259">475 1515 9639,'0'19'0,"0"0"596,0 0 0,9-8 1,5-5-1,10-4-609,7-2 1,5 0 0,2 0 0,2 0 39,4 0 1,-2 0 0,9-2-28,2-4 0,1-5 0,3-8 0</inkml:trace>
  <inkml:trace contextRef="#ctx0" brushRef="#br0" timeOffset="891">1499 1534 8035,'-19'11'194,"9"-3"0,4-25 0,12-8 0,4-11 0,3-8-279,0-6 0,1-12 0,10-1 0,1 0 79,-2-2 0,-2 4 0,-2-7 0,0 3-66,0 4 1,0-3-1,0 5 1,-2 7-28,-4 3 1,1 13 0,-7 11 85,-3 4 24,6 2 0,-8 17 1,5 8-1,-5 11 0,-2 8 77,0 7 0,8 6 0,7 6 1,6 9-70,4 8 0,11 2 0,0 11 76,6 4 1,11 0 0,-3-6-1,3-5 1,0 1-10,-3-1 0,-5-6 1,3 0-52,-1-8 0,-10-9 0,-7-12 1,-3-7-1,-6-4-109,-6-2 1,-2-2 21,-13-4 1,-13-5 0,-18-8 0,-7 0 57,-7 0 1,-5 0 0,-13-2 0,-7-4 355,-4-7-342,-10 4 0,14-7 1,-1 5-426,3 1 294,18 1 0,-5 3 1,17-1-104,0 3 1,9 0-1,3 0 1,5-2 213,2 1 0,0-5 0,0-1 0</inkml:trace>
  <inkml:trace contextRef="#ctx0" brushRef="#br0" timeOffset="1405">2694 377 8738,'-2'-16'0,"-2"5"456,-2 11 0,-1 11 0,7 14 0,0 9-320,0 8 1,0 8-1,2 13 1,3 7-170,1 4 1,7 16 0,-5 5 17,3 2 1,-7 0 0,2-4 0,-4-3 0,-2-3-75,0-3 1,0-2 0,0-10 0,2-9 18,5-12 1,-5-11-1,4-9-199,-4-5 1,-2-16 12,0-10 0,0-10 1,0-18-1,0-7 1,0-10 42,0-3 1,0-3 0,2-4 0,2 3 135,3 1 0,1 3 0,-1-5 0,3 5 401,1 1 0,3 5 0,-5 10 0,1 7-25,5 4 0,-4 11 1,1 3 53,3 5 1,2 6-1,0 7-223,-5 8 1,5 6 0,-6 0-1,1 7-282,1 4 143,-9 2 1,11 14 0,-7 5 116,3 2 0,-5-2 0,5-4-65,-3-2 1,7-3 0,-4 3-78,-1-7 0,7-6 1,-6-7-1,1-5 1,-1-5-557,-3-2 0,1-9 590,-3-3 0,-12-22 0,3-6 0</inkml:trace>
  <inkml:trace contextRef="#ctx0" brushRef="#br0" timeOffset="1776">3624 36 7672,'0'-19'1138,"0"8"1,8 5 0,5 12-583,4 7 0,2 12 0,2 9-368,4 8 1,2 22 0,7 16 0,-2 10-1,-16-37 1,-1 2-112,0 5 0,0 2 0,2 1 0,-1 2 1,-2 9-1,-2 2 0,-1 1 0,-1 0-55,-2 0 1,-1 2 0,-2 4 0,-2 0 0,-3-9 0,0-2-1,0-3 1,0-1-11,0-5 0,0-2 1,0-9-1,0-3 1,0 27-1,-2-11-446,-4-6 0,-3-16 0,-6-8 1,3-7 433,-3-11 0,-2 2 0,-2-9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46.57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2941 418 7860,'8'-17'0,"3"2"0,1 5-104,1 1 0,-7-5 256,7 1 1,-9 2 0,5-1 11,-1-3 0,-6 4 0,6 1 25,1 2 1,-7-7 42,4 2 1,-6 5-152,-6 1 1,-5 5 0,-7 2-1,-1 2 14,0 5 1,-9 3 0,-1 11-60,-1 5 0,-12-3 0,2 8 0,-6 3 0,-7 2-34,-2 2 1,-4 0 0,-2 2 0,-2 4 43,2 7 1,2-3-1,0 3 1,-2 1-233,-3 3 224,-7 2 0,10 0 0,-9 0 91,-2 0 0,-1 6 0,-1 0 0,2-2 191,3-2-374,16-2 0,-17 0 1,11 2 73,-6 4 0,4-4 1,-4 5 1,-1-5 1,1 6 0,-7 2 0,5 1 0,4-5 22,8-4 0,-2-2 0,9-2 0,-3-3-27,0-1 1,7 0 0,-4 3 0,1-1-19,5-2 0,0 6 0,0 8 0,-2 2-157,1 5 168,12-7 1,-5 7 0,6-7-17,1 3 0,-5-7 0,9 2 1,2-2-299,2 2 266,10-12 1,-4 12-1,7-12-31,-3 4 0,7 1 1,-2 1-1,4-2-76,2-4 1,0 10 0,0-4 153,0 2 1,6 0 0,3-2 0,-1 0 0,3-1-51,-1 1 1,3-6 0,6-1-1,2 1 7,4-2 0,-2-3 0,9-8 0,2 0 1,1 0 0,10-2 0,1-3 0,2-1 42,5 2 1,2-5 0,2 3 0,2-1 4,4-1 0,7 6 1,12-7-1,6 3 15,5-1 0,-43-16 1,1 0-1,1 2 0,-1 0 1,1-2-1,0-1-12,-1 0 0,1-1 0,0 3 0,-1 0 0,-1-3 0,-1-1 0,3 0 0,0 0 27,0-2 1,1 1 0,-2-2 0,-1 1 0,2-2 0,-1 0 0,0 0 0,0-1 20,48 6 1,-3-9 0,-41-1 0,0 0 0,2-1 0,0-2-61,1 1 1,0-2 0,-5 1 0,1-2 0,5 0 0,0-2 0,1-1 0,0 0 16,1 0 1,1-1 0,1-5 0,0-1-1,2 2 1,1 1 0,-1-2 0,0-1-37,2-2 1,-1 0 0,-7 3 0,0-1 0,4-2 0,-1-1 0,-5 0-1,-1 0-54,-1 1 1,0-1 0,-1-1 0,-1 0 0,-5-3 0,-1 0 0,1 0 0,-1 0 154,1 1 0,-1-2 0,39-24 0,-6-2 0,-6-5 26,-4-8 0,-1 0 0,-32 25 1,0-2-1,-1 1 0,0-1-61,-1-1 1,-1 0-1,0-2 1,0 0 0,1-1-1,-1 0 1,-1-2 0,-1 0 88,1-2 0,0 1 1,-4 2-1,1 0 0,1-2 1,-1 0-74,23-42 0,-26 41 0,0 0 0,22-40 1,-1-1-1,-3 1-114,-5 4 1,-2 0-1,-3-2 1,-1-7 82,-2-4 0,-19 45 0,-1-1 1,3 0-1,-1-1 0,1 0 1,-2-1 20,-1 2 1,-1-1 0,10-45 0,0 5 0,2 3 93,3 3 0,-1 2 0,-6 6 0,-2 0-44,-5 0 0,3 7 0,-8 1 0,-3 1-2,-2-1 1,-4 7 0,-2-2 0,-7 4-95,-6 2 0,0 0 0,-14-2 0,-3-2 33,-2-2 1,-8-7 0,-2 7-183,-3 2 1,-4 2 0,-8 4-1,-4 5 1,0 5-203,-1 5 1,-8 2 0,1 0 181,-7 1 1,-11 1-1,0 2 1,43 19 0,-1 1 92,-1-1 1,-1 2-1,-2 3 1,-1 1-1,2 2 1,1 2-1,-2-2 1,0 1-1,-2-1 1,-1 1-10,-3-1 1,-1 2 0,5 2-1,-1 1 1,-2-1 0,0 0-1,1 2 1,0 0-218,2 1 1,1 0 0,-1 0 0,0 2 0,-2 1 0,0 2 0,-1 3 0,0 1-161,-2 2 1,0 2 0,3 3 0,0 1 0,0-1 0,1 2 448,3 2 0,2 2 0,0 0 0,1 2 0,2 3 0,1 1 0,4-2 0,0 1 0,-37 26 0,4-3 0</inkml:trace>
  <inkml:trace contextRef="#ctx0" brushRef="#br0" timeOffset="953">5880 323 8909,'11'0'1240,"6"0"1,-5 0-994,5 0 1,4 0-1,3 0 1,3 0-154,3 0 1,-5-6-1,4-1 1,-1 1-917,-5-2 0,4 6 0,-1-5-23,-3 5 1,0 2 0,0 0 844,2 0 0,1 9 0,-7 1 0</inkml:trace>
  <inkml:trace contextRef="#ctx0" brushRef="#br0" timeOffset="1178">6032 513 8589,'-12'6'2076,"-1"0"-1762,9 1 1,-5-5 0,11 2-152,5 2 1,3 1 0,9-7 0,2 0 0,2 0-474,3 0 0,7 0 0,-3 0 0,2 0-1051,-1 0 0,-1 0 1361,1 0 0,5 8 0,-6 3 0</inkml:trace>
  <inkml:trace contextRef="#ctx0" brushRef="#br0" timeOffset="1819">7094 570 8406,'-17'-2'1116,"3"-5"1,3-5-835,3-5 1,-5-9 0,7-1 0,2-2-156,1-5 0,1-8 0,-2-3 0,-2 1 22,2-2 1,1 6-1,3-5 1,0 8-62,0 5-55,0 5-73,0 8 0,9 2-226,4 4 0,-3 5 0,1 10 0,-1 2 213,1 2 0,-7 9 1,2 0-1,-4 6 190,-2 4 1,0 0-1,0-6 1,0 2 0,-2 3 181,-4 1 1,-5 2-1,-10-3 1,-2 1-73,-2-2 1,-7-2 0,5-2 0,-3-2-55,-3-4 1,3-5-1,1-8 1,1 0-867,5 0 1,2 0 672,2 0 0,0-8 0,0-3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1:57.484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4078 797 7785,'-36'-13'0,"3"2"0,1 1 271,-2-1 0,5 5 0,-3-7 0,-2 1-78,-1 1 30,-3 3 0,0 1 1,2 1 9,4 2 0,-4-4 1,5 1-1,-5 3-81,-2 2 0,0 0 1,0-2-1,0-3-111,0 3 1,0-4-1,-2-1-112,-4-1 1,4 3-1,-6-3 1,2 1-1,-1 5 84,3 2 1,-4 2-1,1 0 1,3 0 63,2 0 1,2 0 0,0 2 0,0 2 139,1 3 1,-1 5-1,0-3 1,0 1 93,0 5-259,0-7 1,0 7-7,0-8 0,6 5 0,3-3 0,-1 1 10,1 5 1,-1 2 0,-3 2 0,3 0-52,3 0 1,-1 2-1,5 2 1,-2 2-119,2-2 0,2 5 0,2-1 0,0 1 97,0-1 1,0 0-1,2-3 1,2 3-34,3 2 1,7 1 0,-1 4-1,4-3 9,2 3 0,0 2 0,0 2 0,0 2 0,0 2-144,0 2 1,2 7 0,2-5 188,3 3 1,1-5 0,-2 6 0,5 1 23,-1-3 1,7 7 0,-4-4 0,4 4-18,2 2 0,0-7 0,0 1 0,2-1 0,2-1 60,2-5-105,9 4 1,-13-1 18,4 3 0,3-3 0,-1-9 0,3 0-9,3 0 1,-3-1-1,1 1 1,3-2 0,2-2-35,2-2 44,0-1 0,0 7 0,0-2-10,0-4 1,0 3 0,-1-3 0,1 4-7,0 2 1,7-7 0,-1 1 0,-2 2 22,-2 2 0,0 8 1,2 0-30,2-2 1,3-2-1,-5-2 1,2 0 22,-2 0 0,5 0 0,-1 0 1,0 0-1,1 0-20,-5 0 0,0 0 0,-2-3 0,2-1-11,0-2 1,-6-1 0,9 7 0,-5 0-32,-2 0 1,2 2 0,2 2 0,2 3 22,-2-3 1,-2 0 0,0 0 0,2 2-143,3-2 169,-1-1 0,-6-10 0,2 1 56,4 1 0,-2-3 0,7-1 1,-1-1-113,1-5 1,-1 0 0,5 0 23,-3 3 1,-1-3-1,4-8 1,-5-3 24,-2 3 1,5 2 0,-5 0-1,3-3 1,1-1 23,-1 2 0,4 2 0,-7 2 0,0 0 46,1 0 0,5-3 0,-3-1 0,1-2 12,1 2 0,-3-5 0,7 1 1,-2-3 35,0-4 0,12 5 0,-8-1-73,2 3 1,0-7 0,-2 4 0,0-1-1,-1-1-67,1-2 53,0-2 0,-6 5 0,-3-1-66,-1-2 62,5 7 1,-9-9 0,5 6-32,-2 1 27,7-7 0,-13 6 0,4-8 1,-4 0 1,-2 0-1,0 0 1,0 0 66,0 0 1,2-2-1,2-2 22,3-2 1,-1-9 0,-6 4 0,0-1 0,0-1 28,0-2 1,-3 5 0,-1-3-61,-2-2 0,-9-1 1,4-3-1,-1 2 1,-1 2 7,-2 2 1,-2 1-1,-2-7 1,-2 0-98,-4 0 0,3-7 0,-5 1 0,0 2 9,-5 2 0,2-4 0,-1-3 0,-3-1 56,-2-5 1,-2-2-1,-2-4 1,-5-2 23,-5-2 0,-5-7 0,-2 7 1,-2 0-38,-4-3 1,4 7 0,-5-6-1,3 2 0,-2-1 0,2 1 0,-7 6 1,1 0-16,-1 0 1,5 7-1,-7-1 1,1 0-22,1 3 0,-6-7 0,3 5 0,-7-5 37,-5-2 1,-1 0 0,4 0 0,-5 0 82,-1 0 0,6 0 0,-2 0 0,3 0-48,4 0 1,1 9-1,2 1 1,2 3 87,-1 0 1,-3 0-1,-2 6 1,0-2-50,0-5 1,0 5 0,0-6 0,-2 1-56,-4 1 0,2-9 1,-7 3-1,3-5 13,4-2 1,2 6 0,2 3 0,2-1-9,4 1 1,-3 4 0,5-5-1,-2 3-23,1 4 1,5 2-1,-3-1 1,-1-1 37,1-2 1,4 0 0,-5 4-1,1-3 13,-1-1 0,1-6 1,-5 3-1,2-1-43,-1-5 7,-3-2 1,-2 4-1,2 3-33,4 2 1,-1 1-1,5 5 1,1-2 7,0-2 1,-5-1 0,7 7 0,-1 1 27,-1-1 1,4-7-1,-7 1 1,1 0-8,-1-3 0,7 5 1,-2-6-1,2-1 11,-3 1 0,5-3 0,-4-4 0,4 2-30,2 3 1,0 8-1,0-5 1,0 3 17,0 0 0,0-3 0,-2 5 0,-2-2 28,-2 2 1,-1-5-1,7 3 1,0 0-15,0-3 0,0 1 0,0-7 0,0 5-2,0 1 1,1-5 0,-4 3 0,-1-2 20,-2 1 0,0 1 1,6-3-1,-2 3 16,-5 3 0,5-5 1,-4 5-1,4-1-94,2 1 0,0 2 0,0 6 0,0 0-245,0 0 1,0 6 0,0 3-4270,0 1 4533,0 3 0,0 6 0,0 0 0</inkml:trace>
  <inkml:trace contextRef="#ctx0" brushRef="#br0" timeOffset="1672">19 114 8501,'-10'0'494,"1"0"0,9-2-249,0-5 1,0 3-199,0-8 0,2 1 1,3-4-1,3 5 1,1-1 151,-1 1-336,7 5 1,-11-5 54,9 4 28,-9 3 0,13-5-61,-5 8 0,5 0 0,2 0 65,0 0 0,0 2 0,0 2 0,0 5-230,0 1 279,0-5 0,-6 11 1,-1-5-1,1 2 140,-3-1 0,5 1 0,-9 8 0,-1 2 20,-3 2 1,4 3-1,0-3-105,-1 7 0,-3-3 1,-2 3-1,0-1 1,2 1 65,4 0 0,-4-7 0,5 4-14,-5-1-166,6-3 0,-4 0 0,7 1-324,-3-3 288,7-2 0,-4-2 0,8 0-320,0 0 165,0 0 1,2-7 0,2-1-1,4 0-44,3-1 1,-7-6 294,2 3 0,5 3 0,-1 1 0</inkml:trace>
  <inkml:trace contextRef="#ctx0" brushRef="#br0" timeOffset="2145">740 57 7714,'-2'10'775,"-4"-3"1,1 1 0,-7 1-382,-3 1 1,4-3 0,-1 3 0,-3 1-94,-2-1 0,-2-4 1,0 7-1,-2 0-86,-4-3 0,2 9 1,-9-2-1,-2 6 375,-1 0-442,-3 7 1,6-3 0,0 7-114,-1-2 0,5-1 0,1 7 0,2 0-236,-1 0 0,-5-6 1,5-3-25,3-1 0,2-3 0,2-6-3677,0 0 24,0-9 3878,9-1 0,-7-18 0,6-1 0</inkml:trace>
  <inkml:trace contextRef="#ctx0" brushRef="#br0" timeOffset="2639">1119 512 8788,'13'0'387,"0"0"0,-1 0 1,7 0-1,0 0-407,0 0 0,2 0 1,2 0-878,3 0 683,-1 0 0,-6 0 0,0 0 0,0 0-1017,0 0 1231,0 0 0,0 9 0,0 1 0</inkml:trace>
  <inkml:trace contextRef="#ctx0" brushRef="#br0" timeOffset="2830">1176 683 9032,'0'10'910,"9"-1"1,1-9-1,11 0-938,5 0 0,3 0 0,9 0 0,0 0 28,0 0 0,0 0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26.1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153 1267 8078,'0'19'1466,"0"0"-1202,0 0 0,0-11 0,2-10 370,4-15-519,-4-10 1,13-13 0,-7-7 106,3-10-223,-7-8 1,11-19 0,-7-5-69,3-3 0,-5-5 0,7 0 0,-1-2-57,-1 0 0,4 16 1,-7 1-43,3 15 1,-1 12 0,3 11 0,-5 12 0,-1 9-46,-1 4 1,2 8-1,-3 7 1,3 10 279,3 13-84,-7 9 1,13 12 0,-3 4-53,10 7 0,-1 14 0,10 9 1,5 8 562,5 4-434,1-6 1,-22-34-1,0-1 1,22 39 21,-2 3 1,-1-9 0,-4-2 0,1-9 348,0-2-353,0-14 0,-8 10 1,-5-17-54,-4-1 0,-8-6 0,-3-3 0,-1-4-31,-5-3 1,-6-2 0,-11-8 0,-12-4 77,-9-7 1,-19-4-1,-8-2 1,-8 0-20,-9 0-19,-11 0 0,11-8 0,-4-3 103,4 1-133,11-7 1,4 15 0,10-5-210,2 5 95,9 2 1,2 0 0,11 0-1310,1 0 956,11 0 463,9 0 0,8-16 0,0-6 0</inkml:trace>
  <inkml:trace contextRef="#ctx0" brushRef="#br0" timeOffset="481">1594 337 8481,'0'26'0,"0"1"0,0 5 0,0 8 465,0 8-332,-8 7 0,6 10 1,-5 5 45,5 4 1,2 1 0,0 1 0,0-2 346,0-4-443,0 3 0,0-16 0,0 2-340,0-6 35,9-19 0,-7 8-771,4-17 0,-2-6 993,3-6 0,-5-17 0,6 1 0</inkml:trace>
  <inkml:trace contextRef="#ctx0" brushRef="#br0" timeOffset="716">1063 261 9585,'11'0'1488,"12"0"0,-2 0-1313,6 0 1,5 0 0,8 0 0,2 0 154,2 0 1,9-6 0,-2-2 0,3-3-445,3-4 0,-6 1 1,-1-1-1,1 4-2175,-3 3 1985,7 2 1,-8 4 303,3-5 0,5 5 0,-7-6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28.15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58 7813,'11'-9'1465,"-1"7"1,-3-4-1081,5 4 1,-1 2 0,2 0-669,1 0-375,3 0 1,-4 0 454,-1 0 0,-5-2 0,5-2-894,3-3 1097,-6 1 0,-1-3 0,-8-1 0</inkml:trace>
  <inkml:trace contextRef="#ctx0" brushRef="#br0" timeOffset="184">19 191 7663,'0'19'0,"0"0"774,0-9 1,9-2 0,3-8 0,7 0 0,5 0-418,1 0 0,0-2 0,-6-2 1,2-2-2976,4 2 2618,-3 2 0,13 10 0,-5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50.89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171 57 7715,'-8'19'-4,"4"0"1,-7 0 0,1 2 0,-1 4 86,-4 7 4,7 4 1,-9 4 0,4 4 450,-3 7-383,5 3 0,-4 3-26,9 0 1,-7 0 0,7 2-1,2 2 139,2 2 0,2 7 0,2-9 0,2-6 8,2-9 0,11-2 0,0-3 0,8-6 0,5-1-121,3-4 1,3-5 0,4-13 0,5-5-1076,5-5 858,5-2 1,0 0 0,-3-4-163,-1-9 0,-7 0 0,5-14-1185,-3 0 1,-4 3 1408,-10-7 0,4-1 0,-7-6 0</inkml:trace>
  <inkml:trace contextRef="#ctx0" brushRef="#br0" timeOffset="209">266 626 7985,'-10'0'2194,"3"0"-2203,14 0 1,3 0 0,11 0-1,5 0 1,3 0-114,1 0 1,5-2-1,-3-2 1,4-5 49,2-1 1,0 5 0,0-3 0,0 2 71,-1-1 0,1-7 0,0 3 0</inkml:trace>
  <inkml:trace contextRef="#ctx0" brushRef="#br0" timeOffset="426">228 114 7748,'19'0'534,"0"0"1,2 0 0,5-2 0,5-5 0,7-3-321,6-1 1,-2-5-1,9 3-622,2-4 1,2 4 0,1 3 0,1 1 407,0 5 0,0 2 0,0 2 0</inkml:trace>
  <inkml:trace contextRef="#ctx0" brushRef="#br0" timeOffset="1328">1271 1195 7501,'-2'-17'-57,"-4"4"548,4 5 0,-7 10-328,9 4 0,0 5 1,0 8-1,0 0-44,0 0 1,0 6-1,0 3-75,0 1 0,7 3 1,-1 6-1,-2 0 1,-2 0-40,-2-1 1,0-3-1,0 2 1,0 2-36,0-4 0,0 1 0,0-7 1,0-1-270,0 1 329,0-3 1,0-12-126,0-1-328,0-8 0,0-16 0,-2-16 274,-4-3 1,2-3-1,-7-4 1,3-2 103,4-4 0,-5 2 1,3-7 2,2 3 0,-5-5 1,3 7-1,2 2 1,2 2 47,2 2 0,0 2 1,0 2 84,0 3 0,2 8 1,4-3-1,7 7 0,3 7-45,3 5 1,7-1 0,1 2-1,0 1 19,1 3-56,6 11 0,-5-5 1,7 9 23,-4 1 1,1-3 0,-7 2-1,-3-1 196,-2-1-68,-2 6 10,0-7 1,-7 3 0,-1-1-1,-3 3-38,-3 2 0,-5-4 1,-7-1-35,-5 3 0,-5 2 1,-2 0-1,-2-2-125,-5-3 0,5-1 1,-6 3-1,2-3-204,-1-3 1,1 1-545,6-3-383,0-4 985,9-2 0,10-4 1,12-9 171,5-1 0,2-3 0,0-2 0</inkml:trace>
  <inkml:trace contextRef="#ctx0" brushRef="#br0" timeOffset="1691">1954 1138 7696,'-2'-10'1042,"-4"3"-819,4 5 1,-15 2 0,4 0 375,-4 0-495,7 0 0,-7 0 0,4 0 15,-4 0 1,5 0-1,-1 0 1,-2 0 25,-2 0-102,7 0 1,-5 9 0,7 1-69,-3 1 0,7 5 0,-2-3 0,4 4-16,2 2 0,0 0 1,2 0-1,4-2 14,7-5 1,4 3 0,1-6-1,1-1-109,0 0 1,7-1 0,-1-7 0,0 0-229,3 0 1,-7-2 0,4-5 245,-4-5 0,-4-5 1,-4-2-1,-7 0 53,-4 0 30,-2 0 0,0 6 1,-2 1 122,-4-3 0,-5 4 0,-8 1 0,0-1 158,0 1-233,0 6 0,0-5 0,0 9-502,0 0 0,0 0-235,0 0 0,3 9-13,3 3 737,4 5 0,18 2 0,1 0 0</inkml:trace>
  <inkml:trace contextRef="#ctx0" brushRef="#br0" timeOffset="1930">2296 1081 8438,'-11'9'521,"3"-5"0,8 8 0,-3 3-401,-3 2 1,4 2 0,-4 0 0,4 0-130,2 0 0,2 0 1,2 0-1,2 0-318,-2 0 0,1 0 0,-1 0-549,2 0 260,9-9-191,-13 7 807,7-15 0,-9 7 0,0-9 0</inkml:trace>
  <inkml:trace contextRef="#ctx0" brushRef="#br0" timeOffset="2120">2087 1024 8043,'0'-10'1443,"8"-5"0,5 9 0,4 1-1462,2 3 0,2-4 1,4 0-1,7 2-811,4 1 1,4-3 0,2 0 0,4 2 829,3 1 0,-7 3 0,4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30.3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0 711 9004,'9'10'0,"4"-3"0,3-3 159,3 2 1,7-4 0,1 5 0,5-5-62,8-2-278,-2 0 1,16 0 0,-3 0 179,4 0 0,2 0 0,0 0 0</inkml:trace>
  <inkml:trace contextRef="#ctx0" brushRef="#br0" timeOffset="717">1442 1071 8443,'0'-19'0,"0"0"517,0 0 1,0-8-484,0-5 0,6-12 1,3-9-1,1-8-28,5-8 0,2-5 1,2-2-1,0-2 56,0-4 0,0 10 1,0-1-1,0 7-118,0 11 1,-3 7 0,-1 12-289,-2 5 0,-1 5 0,5 16 164,-4 10 120,4 8 1,-13 17 0,9 5-33,1 6 1,3 0-1,2 14 1,0 3 320,0 2 0,0 8 1,2 2-1,2 1 327,3-1-437,-1 7 0,0-11 0,1 6-121,-3-2 0,4-3 1,-2-10-1,-3-3-35,-8-3 0,1-4 0,-9-8 0,-1-5-38,-3-1 1,-4-9 0,-7-9 0,-10-1-12,-10-5 0,-16-4 0,-5-6 0,-5-7-126,-2-4 0,0-2 0,2 0 0,3 0-117,1 0 1,13 9 0,-2 3-1,2 5 329,5 2 0,7 0 0,-1 0 0</inkml:trace>
  <inkml:trace contextRef="#ctx0" brushRef="#br0" timeOffset="1315">2466 47 7360,'-10'-8'601,"-1"6"1248,5-5-1511,4 5 0,-7 11-215,9 3 0,0 5 0,0 2 0,2 2 0,2 2-736,3 3 543,8 7 1,-13-3-3,4 8 0,2 8 1,-1 5-1,-1 3 1,0 3 115,1 0 1,-1 2 0,-4 2-10,4 3 1,-3 5 0,3-6 0,-4-4-1,-2-6 177,0-9 1,6-4 0,1-4 0,-3-4 79,-2-7 1,-2-10-1,2-5-403,4-1 1,-1-5 0,5-10 104,-1-7 0,5-6 0,-3-4 0,1-4-260,1-3 1,0-2-1,6-6 27,0 1 1,0-1 0,0 0 0,0 2 0,0 2 72,0 3 1,0 9 0,-3 1 0,-1 9 133,-2 3 0,-1 3 1,7 6 18,0 0 0,0 15 1,0 6-1,0 6 271,0 7 0,-2 4 0,-2 4 0,-3 2 303,3-2 1,-4 5 0,-1-3 0,-1-4 1089,-5-6-1419,6 2 0,-7-15-248,3 4 0,4-6 16,3-6 0,4-5 0,2-8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33.38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57 1 8112,'-12'10'1011,"1"-1"-1011,3-1 0,-7-6 0,4 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55.82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266 133 7489,'2'-19'-113,"4"0"0,7 0 170,4 0 1,2 6 0,0 3 0,0-1-85,0 1 1,6 6 0,0-3 0,-2 5 12,-2 2 1,-2 0 0,3 0 0,1 0 29,2 0 0,0 2 0,-6 5 0,-2 5 23,-4 5 0,4 2 1,-7 0-1,3 2 120,-1 4 1,-7 3 0,3 5-1,-2-1-53,1 2 0,-1 4 1,-6 4-1,0 2-29,0-2 1,0 5 0,0-1 20,0 2 0,6-5 0,3 1 0,1-4 1,5-4 96,2-5 0,8 3 0,3-9 0,1-1-150,5-3 0,2-2 1,4-3-1,2-3-281,2-7 1,0-4 0,-6-2-1,-2 0 236,-4 0 0,4-8 0,-7-2 0</inkml:trace>
  <inkml:trace contextRef="#ctx0" brushRef="#br0" timeOffset="451">1157 19 7780,'-19'0'379,"7"0"1,-1 2 0,-2 2 0,-2 5-96,-2 1 0,0 3 0,-2 6 1,-4 2-15,-6 4 1,-5-2 0,-2 11 0,-2 4-35,-5 4 1,-3 11 0,-11-2 0,-2 3-53,-2 3 0,-9-6 0,5-3 0,-1-1-162,5-5 0,4-4 0,4-5 0,5-3-482,5-3 1,14-1 0,7-7 459,10 0 0,-3 0 0,6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2:57.17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1 426 11260,'19'0'0,"0"0"39,0 0 0,6 0 0,2 0 0,3 0-281,4 0 0,-1 0 1,-1 0-1,-5-2-179,1-4 0,-5 4 0,6-7 0,-1 3-227,-5-1 648,-2 1 0,-2-2 0,0-3 0</inkml:trace>
  <inkml:trace contextRef="#ctx0" brushRef="#br0" timeOffset="289">266 104 7659,'-17'2'473,"5"4"1,3-2-1,9 9 1,-2 2-714,-4 2 342,4 2 1,-7 2 0,9 4-1,-2 4 108,-4 1 1,4 6-1,-5-5 35,5 5-169,-6 2 0,6-6 0,-4-3-358,3-1 210,3 5 1,0-12 0,0 5-769,0-5 0,0-2 840,0 0 0,0 0 0,0 0 0</inkml:trace>
  <inkml:trace contextRef="#ctx0" brushRef="#br0" timeOffset="845">1347 749 9696,'0'-22'266,"0"-1"0,0-4 0,0-3-189,0-3 0,0-10 0,0-3 0,0-2-108,0-5 0,7-2 0,1 0 0,3 5-60,3 6 1,-5 4 0,-1 4 56,1 4 1,-7 5-1,6 8 180,1 0 0,-5 0 29,8 0 1,-7 10 179,1 9 0,-4 2 161,-2 11-455,0 0 1,-8 12 0,-3 0 21,1-1 0,-9 3 0,2-2 0,-8 1 1,-5-1 6,-4 0 1,-2 0-1,-1-4-134,-1 5 1,0-7 0,0 2-1,0-6-373,0-1-154,0-5 1,6-1-1,3-8 1,1 0 570,5 0 0,2 9 0,2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3:00.07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1025 57 7676,'-19'2'0,"0"3"0,0 1 0,-8 15 346,-5-2 0,1 8 0,-5 3 0,-4 10-275,0 6 0,0 7 0,2 10 0,0 9-62,0 8 1,8 0 0,5 11-15,4 6-26,11-46 0,1 1 0,3 3 0,2 2 0,0-2 0,1-1 0,2-1 0,0 0-271,0-1 0,2-1 1,8 42-1,5-11 302,9-4 0,7-11 0,8-2 0</inkml:trace>
  <inkml:trace contextRef="#ctx0" brushRef="#br0" timeOffset="653">4989 0 7785,'13'9'0,"-1"4"286,3 3 0,4 3 1,4 0-1,5 2-181,1 5 1,3 3 0,4 9-1,-3 2-72,-1 4 0,0 5 0,6 10 0,-3 6 52,-3 11 1,2 2 0,-9 13-1,-2 4-57,-11-47 0,-3 3 0,-2 5 0,-3 1 0,-1-2 0,0 0 18,-1 0 0,-2 0 0,0-5 0,-2 1 0,-2 48 1,-5-9-1,-1-10-52,-5-8 1,-4-13-1,-4-10 1,-2-5-882,2-8 1,-5-9 886,3-14 0,-17-5 0,2-8 0</inkml:trace>
  <inkml:trace contextRef="#ctx0" brushRef="#br0" timeOffset="920">6450 1233 9415,'-26'0'0,"1"2"639,2 5 1,2-3-1,2 6 1,2 1-1,2-3-1669,3 1 1030,7-3 0,-12 3 0,7 1 0</inkml:trace>
  <inkml:trace contextRef="#ctx0" brushRef="#br0" timeOffset="2096">7417 1101 6340,'0'-28'1,"0"7"0,0-6 0,2-1 86,4-3 0,-4 1 0,5-1 0,-5-3 80,-2-2 1,0-2 0,0 2 0,0 5 9,0 5 0,0-1 0,0 2 89,0 1-154,-9 12 1,5 3 20,-8 9 0,5 0 0,-5 0 0,-1 2-25,2 5 0,-3-3 1,5 9-1,1 1-134,-1 3 0,-3 4 0,3 3 0,1 3-21,-1 2 1,3-3 0,6 5 0,0 3-34,0 2 0,0 4 1,0 2-1,0 2-128,0-2 0,2-1 1,2-6-1,5-1-16,1-2 0,-3-11 0,3 0 0,1-9 85,-1-3 1,3-3 0,4-8 54,-5-4 0,3-5 1,-6-8-1,-1-2 81,1-4 0,-1 4 0,-4-7 0,2 3 525,-1 0-419,-3 0 1,-2-1-1,0-1 130,0-3 0,0 7 0,0-2 0,0 4 203,0 2 0,0 6-274,0 1 1,-2 1 0,-3-4 11,-1 3 1,0 5-242,6-5 0,0 5-257,0-5 0,0 10 233,0 2 1,6 4 0,3 13 0,1 6 36,5 4 0,4 7 0,4 10 62,2 7 0,7 10 0,-7 4 0,1 1 0,-1 1 68,0 0 1,0-3 0,-4 5 0,1 1-7,-4-3 1,6 1 0,-14-7-1,1 2 6,-5-2 0,-4 2 0,-2-6-33,0-8 0,-6-7 0,-3-6-31,-1-5 0,-9-3 0,-6-11 0,-1-5-49,-1-6 1,-3-3-1,-5-8 1,1-5 62,2-9 1,9-6 0,0-1 0,8-5 0,9-7 17,4-6-18,2 3 1,0-13 0,2 3 95,4-4 1,7-12 0,12-7 0,7-8 351,4-4-386,1-3 1,-17 39 0,1-1 0,-1 0-1,2 1 1,0 0 0,2 1 140,0 0 1,1 1 0,19-41 0,4 5-189,-1 6 0,-3 8 0,-6 20 0,-2 8 0,-5 8-41,-5 9 0,3 12 0,1 5 0</inkml:trace>
  <inkml:trace contextRef="#ctx0" brushRef="#br0" timeOffset="14671">1 2125 7785,'0'-11'50,"2"1"0,4 5 3,7-1 1,4 0-1,2 6 1,2 0-6,4 0 1,-4 0 0,7 0 0,-3 0-38,0 0 0,3 0 1,-5 0-1,4 0-26,3 0 0,-1 2 0,5 2 1,-2 2 6,1-1 1,3-3-1,2-2 1,0 0-2,0 0 1,6 0 0,3 2-1,-1 2 6,0 2 0,1 1 0,-5-7 0,4 0 26,3 0 1,1 0-1,5 0 1,-2 0 17,-3 0 1,1 2 0,6 2 0,2 2-31,4-1 0,-4-3 0,6-2 0,-1 0-1,-1 0 1,6 0 0,-3 0 0,1 0 7,5 0 1,1 0-1,3 0 1,0 0 3,0 0 0,0 0 0,2 0 0,2 0-19,2 0 1,0 0 0,-6 0 0,0 0-37,0 0 1,0 0-1,0 0 1,0 0 27,-1 0 1,8 6 0,-1 0 0,0-1-44,2-3 0,-4-2 1,7 2-1,-3 2 35,-4 2 0,4 3 1,-1-5 13,-3 2 1,4 3 0,-2-5 0,0 2 2,3-2 1,-12 5 0,8-3 0,-1 1 0,-2-1 25,0 0 0,-5 7 1,-1-7-1,-3 0-16,3 3 0,2-5 1,2 7-1,0-1-14,-1 1 1,1-5 0,0 5-1,0-1-19,0 1 1,2-5 0,2 4-1,2 1 6,-2 0 0,-2-5 0,0 7 1,0-1-26,-2-1 1,4-1 0,-10-6 0,1 3 43,-1-3 0,4 4 0,-7-1 0,3-3 43,-1-2 1,-1 0 0,3 2-36,-1 3 0,-1 1 0,7-4 0,0 3 0,0-1-1,0 2 0,6-3 0,2 5 0,1-1-23,-1-5 1,4 0-1,-5 0 1,-3 3-3,-2-3 0,2-2 1,0-2-1,-2 0 10,2 0 0,4 0 0,-4 0 1,-4 0 5,-2 0 0,4 0 1,-9 0-1,5 0 59,2 0-74,-9-9 0,5 7 0,-11-4-24,-6 4 1,2 0 0,-9-2 0,1-3-150,-5 3 0,-12 2 0,-7 0-35,-4-4 1,-8 3-1,-3-5 219,-1 0 0,-3 5 0,-6-5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3:16.61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550 843 8825,'-10'-8'316,"4"-5"1,4-6-345,2-6 1,0-5 0,0-10-65,0-4 1,6-5-1,0-10 1,0-2 0,3-2 114,4 2-50,-5 2 0,7 8 0,-7 3-100,3 2 0,-5 1 0,5 9 0,-1 5 33,1 6 0,-5 10-103,7 2 0,-3 11 0,3 4 346,-7 15 1,3 2 0,-3 8 0,-2 1-16,-2 3 1,-10 5 0,-5 2 0,-4 0 12,-2 0 0,-8 2 1,-5 0-1,-4 2 47,-1 0 1,-10-12-1,-3 6 1,-5-5-156,-2-1 0,6-13 0,3 0 0,1-5-125,5-1 1,11-7-1,5 4 1,5-1-1882,2-1 1967,9 0 0,-7 3 0,6 1 0</inkml:trace>
  <inkml:trace contextRef="#ctx0" brushRef="#br0" timeOffset="1963">1423 634 8175,'8'11'769,"7"-5"1,6-4-349,4-2 1,7 0-1,-4 0 1,1 0-652,5 0 1,-5-6 0,3-2-1,-1-1-505,-1 1 0,4 1 0,-7 5 735,3-4 0,-7-5 0,4-8 0</inkml:trace>
  <inkml:trace contextRef="#ctx0" brushRef="#br0" timeOffset="2285">1707 274 7639,'0'19'510,"0"0"0,0 2 0,0 4-364,0 7 1,0-3-1,0 3 1,0 4-110,0 6 100,0-2 1,0 6-1,0-8-134,0 0 0,0-2 1,0-4-1,0-5-1864,0 0 1861,0-5 0,0 13 0,0-5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3:19.90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380 835 7663,'0'11'590,"-6"-11"0,-1-13 1,3-4-540,2-2 0,2-8 0,0-5 0,0-5 22,0-8 1,0 3 0,0-8-37,0-3 1,2-2-1,2-2 1,3 2-1,-3 5-155,-2 6 0,4 4 0,1 4 0,-1 4-106,3 7 1,-5 12 0,6 5 188,-1-1 0,-1 9 0,-4 0 27,3 11 0,-1 6 1,-6 2 186,0 0 1,0 0 0,0 2 0,-2 2-1,-2 2-88,-3-2 0,-14 5 1,2-3-1,-4 0-74,-4 3 1,4-7 0,-9 4-1,-2-4-120,-2-2 0,1-2 0,3-2 0,5-5-235,-1-1 0,7 3 0,-4-5 338,4-3 0,2 6 0,0 1 0</inkml:trace>
  <inkml:trace contextRef="#ctx0" brushRef="#br0" timeOffset="379">873 854 7789,'0'26'0,"-2"1"0,-2 3 0,-5 1 279,-1-1 1,4 6 0,-5-7 0,1 1-443,-1-5 1,7-4 0,-5-2 0,3 0-302,0 0 1,-9-9 463,2-3 0,-4 3 0,-1 1 0</inkml:trace>
  <inkml:trace contextRef="#ctx0" brushRef="#br0" timeOffset="976">1461 134 7869,'-12'-7'714,"-1"1"0,7 0-659,-7 6 1,0 0 0,-6 0-1,0 0 46,0 0 0,0 0 0,0 0 0,1 0-285,-1 0 140,8 0 1,-4 2 0,9 4-228,2 7 156,2-5 1,2 5-12,0-1 1,8 1-1,5 12 1,6-1-1,4-1 13,2 2 1,7 9-1,-5-5 1,3 3 22,3 0 1,-3-1-1,-1 7 1,-1 0 66,-5 0 0,2-2 76,-6-5 1,4 3-1,-12-7 1,-1 1-1,-3-1 1,-5-4 126,-2-1 1,-11-4 0,-6-1-1,-6-4 16,0-7-164,-6-4 38,-1-2-42,1 0 0,-5 0 0,9 0 0,1 0 1,3-2-32,2-4 0,7 2 0,1-9-142,3-2 1,1-1-1,7-6 1,3-1-1,3-4-22,7-3 1,3 5-1,3-7 1,0-1 80,0-3 0,7 4 1,1 3-1,0-1 117,1 1 1,-3 6-1,-6-3 1,0 5-23,0 2-3,-9 9 0,5-7 145,-8 4 0,-3 5 342,-11 2-800,-3 3 229,-9-5 0,-2 4 1,-2-7 77,-3 3 0,-16 1 0,2 7 0</inkml:trace>
  <inkml:trace contextRef="#ctx0" brushRef="#br0" timeOffset="1664">2220 58 8693,'13'-2'188,"-1"-3"0,3-3-317,2-2 1,2 5-1,0-3 1,0 2-49,0-1 0,0 1 0,0 6 0,0 0 68,-1 0 1,1 0-1,0 0 1,0 2 149,0 4 0,-6-1 0,-2 7 0,-1 3 103,1 2 1,-5 4-1,4 2 1,-1 2 47,-5-1 1,-2 5 0,0 1-1,3 1-90,1 1 1,0-1 0,-6 7-1,0 0-58,0 0 0,2-6 0,3-1 0,3 3 37,2 2-12,-5 2-13,12-9-50,-7 7 1,3-15-1,-1 7 1,3-3-95,2 0 1,2-6 0,0-6 0,2-1-605,4-1 612,-4-3 1,9-1 0,-7-1-412,2-2 1,3-2 0,-5-2 490,2 0 0,9-16 0,-5-6 0</inkml:trace>
  <inkml:trace contextRef="#ctx0" brushRef="#br0" timeOffset="1919">2997 39 7785,'-12'2'960,"-1"4"-317,-2 7 1,-1 4 0,-3 2 0,0 0-326,0 0 0,0 2 1,-2 2-250,-5 2 0,3 0 0,-8-3 1,-3 1-1,-2 2-107,-2-2 0,0 5 0,0-1 0,0 0-503,0 1 0,0 6 0,0-3 541,1 5 0,-1 2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3:28.68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645 53 7851,'11'-19'348,"-11"9"0,-13 3-141,-4 5 0,-2-4 1,0-1-1,0 5-33,0 7 1,-8 5 0,-7 11-1,-6 4-67,-4 7 1,-7 12 0,5 11 0,-2 10-76,-5 11 1,29-31-1,2 1 1,-1 1-1,1 1 1,2 4-1,2 1-63,2 2 1,1 2-1,1 4 1,2 2 0,5 2-1,2 1 1,1 1 0,1 1-167,2-3 0,0 0 0,2-2 0,0-1 0,3-7 0,1-1-133,3-3 1,3-1 0,16 45-1,13-23 1,5-13 329,5-8 0,7-14 0,6-9 0,7-7 0,4-6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3:29.64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38 112 7664,'0'-12'-115,"0"-1"1,-6 0 262,0-6 0,-7 7 226,7-1 1,-1 7-39,7-7 1,2 9-166,5-2 0,3 6 0,9 6 0,0 9-45,0 8 0,8 6 1,3 9-1,2 2-142,-1 5 0,-8 3 0,3 11 1,-5 4 78,-2 7 1,-2 10-1,-3 2 1,-3 0 22,-3 3 1,-1-5-1,-9 6 1,-3-2-31,-1-4 0,-9-4 0,3-6 0,-5-5-483,-2 0 1,0-14 426,0 0 0,-17-1 0,-4-1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4:51.0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1 7883,'-11'13'821,"5"-1"-1294,4 3 1,2-4-1,2-1 1,2 1 472,2-1 0,1-6 0,-7 5 0,0-9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56.7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0 266 7759,'0'19'-13,"0"0"1,0 0-114,0 0 183,0 9 0,0-5 0,0 8 27,0 3 1,0 2-1,2 2 1,3 0-30,1 0 0,7 0 1,-7-2-1,-2-3 68,-2-1-127,7-9 1,-7 7-29,4-5 0,2-4 0,1 4 1,-1-4-68,1-2 0,-1-8-216,-2-5 0,-1-6 61,7-6 0,-7-5 176,1-8 1,2-6-1,1-2 1,-1-1 25,1 1 0,3-5 0,-3 7 0,-1 0 1,3-1 85,-1 1-89,-6 0 0,11 6 118,-9 0 0,3 8 0,-3 5 284,7 4-289,-5 2 1,3 0 0,-7 2 75,2 4 1,7 5 0,-5 10-49,3 4 0,-5-4 0,5 7-32,-3-1 0,1-6 0,-5 7 1,2-3-1,1 2-20,1 3 1,-6-7 0,7 2-120,-1-4 0,-4-4-84,9-4 0,-1-5 0,5-10 0,-2-4 53,-2-7 1,-7-6 0,7-4 0,1-2-173,3 2 243,2-7 1,-2 9 0,-2-6 33,-2-1-13,-1 7 208,7-6 1,0 8 18,0 0 60,0 8 1,-6 11-1,-3 13 85,-1 4 1,-1 2 0,-4 0-243,3 0 0,1 6 0,-4 0 0,3 0 0,-1 1-26,2-1 1,-3 0 0,5-6-206,-2 0 1,1 0-1,-5 0 1,5-2-1,-1-2-757,0-3 726,7-7 156,-4 3 0,8 1 0,0 1 0</inkml:trace>
  <inkml:trace contextRef="#ctx0" brushRef="#br0" timeOffset="940">1404 1101 7670,'-9'-11'-201,"5"1"0,-9 6 470,-1-3 0,-3 1 32,-2 6 0,0 0-185,0 0 1,2 2-112,4 4 1,5 5-1,8 8 1,0 0 0,0 0-53,0 0 0,2 0 0,2 0 0,5 0-141,1 0 207,3-9-135,6 7 0,0-13 0,0 7 0,0-3-60,0-4 0,-7-8 0,-1-4 0,-1-3 37,1-3 0,-5-3 1,5-2 138,-3 0 1,1 0 289,-3 0 0,-4 6 589,5 1-564,-5-1 0,-2 0-227,0 1 0,0 9-32,0 3 0,8 9 0,3 10-34,-1 0 0,7-6 0,-6-1 0,1 1 1,1-3 1,-1 7 0,7-6 23,0-1-171,0 7-26,0-15 1,0 7-1,0-9-71,0 0 1,-2-2-1,-2-5-56,-3-5 0,-7-5 1,1-2-1,-2 2 126,3 4 1,-5 3 868,4 3 63,-4 5-645,-2-6 1,0 10 0,0 4-85,0 7 1,9 4 0,3 0-316,5-5 157,2-3 1,0-3 0,0 0-218,0-1 0,0-3 1,0-2 22,0 0 1,0 0 0,0 0 85,0 0 1,-9-9 213,-3-3 0,-5-5 0,-4-2 0,-5 2 1,-5 4 0,1-4 1,-2 5-1,1-5 47,1-2 1,-6 0 0,5 0-3,-5 0 1,-2 0-1,2 0 1,2 0-1,5 0 729,1 0-465,-5 9-450,11-7-60,-5 15-144,0-15 1,8 15 343,0-5 0,0 22 0,8 6 0</inkml:trace>
  <inkml:trace contextRef="#ctx0" brushRef="#br0" timeOffset="1307">2106 1101 7744,'0'-19'798,"2"8"-720,4 5 1,4 2 0,9 0 0,0-3-169,0 3 0,-6 2 0,0 2 0,1-2 0,3-2-178,2-3 1,-6 1-17,0 6 287,-1 0 1,-1 8 0,-7 5 90,-8 4 0,-1-4 1,-5-1-1,-1 1 162,1-3 1,4 7 0,-5-4 0,3 4 169,3 2 0,3 0 0,2 0-67,0 0 0,0 0 0,2-2-406,5-5 1,3-3 0,9-9 0,0 0-257,0 0 276,0 0 0,9 0 27,3 0 0,13-9 0,5-1 0</inkml:trace>
  <inkml:trace contextRef="#ctx0" brushRef="#br0" timeOffset="2232">3490 741 7367,'-6'-13'0,"-1"0"0,1 1 0,0-1-49,-1 0 1,-7 1 329,1-7 0,-4 6 0,-2 3 0,0 1 1,0 5 182,0 2 0,0 2-403,0 0 0,0 2 0,0 4 0,3 7 0,3 4-46,7 2 0,4 6 0,2 2 0,0 1-138,0-1 0,2 5 0,4-5 1,7 1-89,3-1 1,3-8 0,3-9 0,1-1-42,2-5 0,2-2 0,-3-2 0,1-2 7,-2-4 1,-4-7 0,-4-10 0,-5-4 182,-1-3 1,-3 5 0,-6-5 0,0 3 175,0 4 0,0 2 1,0 2 863,0 0-234,0 8-605,8 11 1,-3 15-1,7 14-37,3 9 1,2 19-1,4 4 1,2 9-110,2 8 0,1 4 0,-9-2 1,-3 4-6,-1 3 1,-2 1-1,1 5 1,-3-4 79,-1-7 1,-6-4 0,4-4-1,-6-5 38,-6-6 1,-4-6 0,-7-6 0,2-7 12,2-4 1,-6-4 0,-6-5 0,2-7-75,2-10 0,2-5 1,0-9-1,0 0-88,0 0 1,-6-9 0,-1-5 0,5-10-46,7-7 1,-1-7 0,9-6 0,1-7 60,3-4 0,11-10 0,3-5 129,5-3 1,11-10-61,3 1 64,5-8 0,8 3 0,-22 40 0,0-1 0,1 2 0,-1 0 0,22-43-41,0 7 1,7 6 0,-7 5 0,0 5 0,1 5 17,-1 6 1,-6 11 0,-7 2 0,1 6-17,-3 4 0,5 7 0,-8-4 0,-5 1 152,-7 5 1,1 2-1,-6 4 1,-1 2-132,0 3 0,-1-1-1471,-7-6 1383,-9 9 0,-10-7 0,-10 6 0</inkml:trace>
  <inkml:trace contextRef="#ctx0" brushRef="#br0" timeOffset="3041">5007 20 7975,'-2'-11'1220,"-4"5"-686,4 4 1,-7 4-421,9 4 1,0 7 0,0 12-73,0 7 0,0 12 0,0 11 1,0 10-1,0 13-15,0 6 1,0 5-1,0 6 1,0 0 21,0-1 1,0-7 0,0-5-34,0-4 1,0-17 0,0-8-1,0-9-62,0-8-512,9-11 481,-7-6 1,8-12-224,-3-14 171,-5-3 1,15-11 0,-5-5 0,3-5-89,-2-5 0,4-2 0,-5 0 0,5 0 152,2 0 0,-2 0 0,-2 2 0,-3 3 126,3 1 0,2 3 0,0-3 1,-2 7-7,-3 4 1,1 4-1,6 4 1,0 7 79,0 4 1,0 2 0,-2 2 0,-3 4 135,-1 7 1,0 10 0,4 4 0,-3 3 85,-1 3 1,-9 5 0,2 5-1,-3 3-5,-3 2 1,0-5 0,0 1 0,0-4-44,0-2 1,0-2 0,0-5-1,0-5-194,0-5 0,0-9-2604,0 1 278,0-9 2211,0 5 0,0-9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4:51.67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466 1138 7688,'-17'2'1116,"5"4"0,-5-3-794,4 3 0,-1-19 0,-1-8 0,4-6 83,3-7-399,2-2 0,6-10 1,0-5-292,0-4 1,2-4 0,2-2 0,4-2 20,3 2 185,1 2 1,7 8 0,-2 5-107,-4 6 0,4 0 0,-7 15 0,3 4-184,0 6 1,-7 6 586,7 9 0,-9 9 0,2 4 0,-4 5 47,-2 8 0,-2-3 0,-4 9 1,-7 1-50,-4 3 0,-8 2 0,-2 0 0,-3 0-131,-4 0 1,-1-2 0,-3-3 0,0-3-51,0-3 1,0 5 0,2-9 0,2-4-1254,3-4 857,7-11 1,-3 11-1285,8-9 1645,9 0 0,18-6 0,13 0 0</inkml:trace>
  <inkml:trace contextRef="#ctx0" brushRef="#br0" timeOffset="420">1035 664 7901,'11'8'1393,"-3"-6"1,-10 7-1197,-4-9 0,-5-2 0,-8-3 0,0-1-3,0 2 1,-2 2-1,-2 2 1,-4 2-5,-3 4-145,7 5 1,-6 8-1,5 2 93,-1 4 0,6 5 0,9 8-171,1-1 1,3 1 0,6 0 0,0 0-1,2 0-765,4 0 560,5 0 1,14-8 0,2-5-72,3-4 0,8-2 0,6-2 1,0-5-50,3-5 1,-7-7 0,4-7 0,-4-5 70,-2-5 1,-8-4-1,-5-4 219,-4-7 0,-8-4 0,-3-4 0,-1-2 0,-7-2 239,-7 2 0,-11 1 0,-12 4 0,-1 1 713,-5 4-814,-2 5 1,-2 10-1,0 4-85,0 7 1,0 4 0,0 2-1,3 2-23,3 4 1,5 3 0,8 8-1,2-1 38,4 5 0,-4 3 0,7-5 0</inkml:trace>
  <inkml:trace contextRef="#ctx0" brushRef="#br0" timeOffset="1070">1453 76 9875,'19'-13'577,"0"3"-639,-1 1 1,1 1 0,0 4 0,0-3 0,0 3-177,0 2 388,0-6 1,7 5-499,-1-3 1,0 4 0,-6 2 129,0 0 1,-8 8 0,-5 5 305,-4 4 0,-2-4 0,0-1 0,0 3 273,0 2-266,-8-7 1,3 7-26,-7-4 0,5 2 1,-3-1-1,-1-1-138,1 2 114,6 2 0,-5-5-149,9 1-406,0-9 304,0 5 1,2-9 0,5 0 0,5 0-87,5 0 1,2 6 0,0 0-31,0-2 0,-6 5 0,-1-1 594,3 3 1,-4-1 0,-1 5-72,-1-2 0,-1-1 1,-4 7-1,3 0 656,-3 0-657,-2-8 1,-2 6 28,0-5 0,0 5 0,-2 0 0,-2-2 0,-5-3 763,-1 3-924,5-6 0,-12-1-71,5-8 0,1 6 0,-1 1 0,-3-3 2,-2-2 0,-2-10 0,0-3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0.8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359 1 7650,'-19'0'49,"0"0"0,0 0 1,-2 2-1,-3 2 1009,-1 2-858,-9 9 0,11-4 0,-6 8 9,1-1 1,3 4-1,6 1-100,0 2 0,2 7 0,5-5 0,3 0 1,3 3 88,0-1 0,1-3 0,10 3 1,3-1-118,3-5 0,3-2 0,9-2 1,5-2-144,1-5 0,-3 3 0,5-9 0,1-1-409,-3-3 0,5-11 1,-9-3-1,1-5 14,1-2 1,-12-6-1,4-3 1,-4-1 149,-5-5 1,-2-2-1,-8 0 1,0 3 238,0 1 1,-8 9-1,-5-3 60,-3 5 0,3 5 1,0 3 284,-1 7 0,-1 6 1,2 6-1,7 9 0,4 6 146,2 4 1,0 9-1,2-3 1,4 3-138,7-2 1,4 1-1,4-5-129,4 1 1,2-6 0,7 1 0,-2-7 0,-1-5-210,-1 3 0,6-7 1,-5-1-1,3-5-575,-2-2 0,1 0 0,-5 0 0,-1-2 627,1-5 0,5-3 0,-3-9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1.26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 7643,'0'-13'433,"0"0"0,2 9-194,4-2 1,5 4-1,8 4 1,0 2-192,0 2 0,6 11 0,2 2 0,3 11-3,3 5 0,5 5 1,5 5-1,1 7-18,-2 10-45,-2 5 1,-4 11-1,-2 2 15,-3 2-32,-19-32 1,-1-1 0,15 38 0,-14 7 198,-5-9 1,-5-9-1,-2-5 1,-2-3 2,-5-3 0,-5 5 0,-14-7 0,-5-4-149,-5-6 1,0-7-1,2-8 1,3-2-480,-3-5 0,5-1 461,-3-5 0,7-8 0,-7 8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1.83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20 0 8052,'0'19'239,"0"0"0,0 0-228,0 0 0,0 2 0,0 4 74,0 7 0,0 4 0,0 2 1,0 2-1,0 4 17,0 7 1,0 3 0,0 3 0,0-2 34,0-4 0,0 1 1,0-7-1,0-3-300,0-2 1,0-9 0,0-1-876,0-3-899,0-10 1937,0-8 0,-9-18 0,-1-1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2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18 152 7851,'-9'-10'1962,"7"-1"-1695,-4 5 1,12 4-1,7-5 1,3 5 86,3 2 1,9-6 0,3 0-1,7-1-108,7-1 1,-3 4 0,8-7-1,3 1-269,2-1 1,2 7-1,0-5 1,0 3-569,-1 0 1,8 0-1,-1 3 1,-2-1-2769,-2-2 3359,-11 0 0,7 6 0,-6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2.96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393 512 7930,'-19'0'2015,"0"0"-1906,0 0 1,-2-6 0,-2 0 0,-3 1 78,3 3 1,0-4 0,0 0-36,-3 1 0,1-3 0,6 2 0,0 1-130,0 3 1,0 2-319,0 0 0,9-2 123,4-4 0,10 2 0,4-7 0,3 1 69,3-1 1,5 5-1,5-7 1,1-2 14,-2-2 1,-2-1 0,-2-1 0,-2 0-151,-4 0 1,1-7 0,-7-1 0,-1 0 319,2-1 1,-5 3 0,3 6-1,-6 0 83,-6 0 0,-5 0 0,-8 2 0,0 2 18,0 3 0,-6 8 0,-3-5 0,1 3-25,0-1 1,1 1-1,7 6 1,3 2-673,3 5 1,-2 3-153,9 9 0,8 0 1,11 0-1,3 0-547,3 0 1213,9-9 0,1 16 0,9-5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3.2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7646,'19'0'355,"0"0"204,0 0 0,0 0 0,0 0 0,0 0-469,0 0 1,0 0 0,-1 0-305,1 0 0,0 0 0,0 0-524,0 0 1,-6 0 737,0 0 0,-18 9 0,3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5:23.38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 11555,'25'0'679,"0"0"1,1 0-61,1 0 1,2 0-620,9 0 0,0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26.52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322 152 7960,'11'-8'587,"-5"-5"1,-4 3 0,-4-3-227,-4-2 0,-7-1-161,-12-3 1,-2 0-1,-5 2-213,7 4 1,2 5 0,-1 10 0,-1 4-245,2 7 1,-2-1-1,4 7 124,4 9 1,2-1 0,-2 5-1,4 2 100,7 1 1,4 3 0,2 0-1,0 0 1,2 2 166,4 4 1,11-12 0,9 2-120,-3-5 1,6-10-1,5 2 1,6-8 0,2-5-788,-6-3 772,-6-3 0,14-11 0,6-1 0</inkml:trace>
  <inkml:trace contextRef="#ctx0" brushRef="#br0" timeOffset="244">398 532 7585,'2'-28'0,"3"-1"0,3-3-326,3 1 0,-3 3 0,0-5 0,-8-1 334,-2 6 0,-6 5 0,0 6 0,-3 3 882,-4 1 1,-2 2-83,-2-1 1,9 8-582,4 16 0,18 3 1,9 14-1,2 1-128,-1-1 0,7 7 0,-2 11 1,11 3-213,-6-3 0,0 3 1,-16 1-1,10 6-19,3 6 0,5-4 0,-2 4 1,-11-4 160,-2-2 0,-3-2 0,10-2 0,-16-5 139,-12-2 1,-13-1 0,-10-10 0,0-3-34,-5-7 1,-12-4-1,4-4 1,-2-4-237,-2-7 1,-11-4 0,15-4 0,1-2-841,3-2 0,4-9 941,5 2 0,-4-12 0,-9-5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24.9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534 1425 7820,'-9'11'482,"7"-3"1,-8-8 0,6-2 0,-3-6 0,1-11-359,-3-11 1,7-8 0,-4-6 0,4-9-111,2-8 0,0-8 0,0-13 0,0-5-72,0 1 0,0-13 1,0 6-1,0 0 51,0 3 0,0 5 1,2 1-1,2 10-43,3 7 1,-1 8-1,-6 15 1,2 12 22,4 9 0,-4 8 163,5 9 1,-5 8-1,0 19 1,2 4-10,2 7 0,1 4 0,-7 2 0,0 2 52,0 4 0,0 2 0,-2 7 0,-7-3-31,-10 3 1,0-4-1,-8-1 1,0-2-77,-5-3 1,-4-3 0,-2-5-1,0-1-178,0-2 0,0-9 1,0 0-1,3-6-277,3-4 1,-2-3 0,9 3-656,2-7 0,6-4 1038,11-2 0,8-17 0,17-4 0</inkml:trace>
  <inkml:trace contextRef="#ctx0" brushRef="#br0" timeOffset="505">989 325 7953,'-21'-2'0,"-2"-2"0,-3-2 980,3 1 0,9-3-1020,1 2 0,2-3 66,-1 3 0,10-5 1,12-5-1,5 1-93,6 2 1,8 3 0,-1-3 0,1 5-149,5-1 1,2 7 0,2-4 0,0 4-98,0 2 1,-7 2-1,1 4 1,0 7 164,-3 3 1,-2 3 0,-8 0 0,-2 0 257,-4 0 0,2 9 1,-9 1-1,-2 3 151,-2-1 1,-2 3 0,0 8 0,-2 5-7,-4 1 0,2 3 1,-7 4-199,3-5 1,-5 11 0,7-4-1,1 0 1,3-2-145,2-5 0,0-7 0,0 1 0,0-4-256,0-2 1,0-9-1,0-3 1,0-5-679,0-2 1020,9-9 0,-7 7 0,6-6 0</inkml:trace>
  <inkml:trace contextRef="#ctx0" brushRef="#br0" timeOffset="697">1179 856 9217,'-30'11'1159,"5"-5"1,14-4-1120,11-2 0,11-2 0,12-2-171,2-2 1,9-7-1,-2 5 1,6-3-1,4-2-736,2 3 1,4-7-1,-1 4 60,3-3 807,-16 5 0,-25 3 0,-20 8 0</inkml:trace>
  <inkml:trace contextRef="#ctx0" brushRef="#br0" timeOffset="989">1975 1634 7733,'-15'27'0,"-3"5"197,-4 4 1,1 2-1,2 0-429,0 0 0,-2-7 0,-2-1 0,-2-3-450,2-4 1,0-10 681,-3-7 0,5-4 0,-6-2 0,8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18.84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 1 9178,'-2'25'0,"-2"0"0,-3-1 5299,3-3-4899,2-11-195,2-1 1,0-11 0,0-5 0,0-5-4337,0-5 4131,0-2 0,9 0 0,1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28.580"/>
    </inkml:context>
    <inkml:brush xml:id="br0">
      <inkml:brushProperty name="width" value="0.17143" units="cm"/>
      <inkml:brushProperty name="height" value="0.17143" units="cm"/>
      <inkml:brushProperty name="color" value="#E71224"/>
    </inkml:brush>
    <inkml:brush xml:id="br1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191 34 7726,'-17'-4'-210,"2"-5"0,2-3 156,-1 3 0,-3 11 0,0 7 137,4 1 1,-4-3 0,5 5 0,-3 3 28,2 2 1,3 0 0,6-3 0,-3-1 12,3 2 1,2 2 0,2 2-18,0 0 0,2 0 0,4-3-128,7-3 0,-2-4 1,1-9-64,3 0 1,-4 0-1,1-3 1,1-5-60,-3-11 1,1 0-1,-7-6-143,2 4 0,1 2 0,-7 0 0,-2 0-522,-5 0 807,5 8 0,-15 3 0,7 8 0</inkml:trace>
  <inkml:trace contextRef="#ctx0" brushRef="#br1" timeOffset="346">665 546 11147,'-19'0'-88,"-2"0"1,-2 2-1,-5 2-23,-1 3 1,-3 9 0,-6 1 289,0 7 1,0 9 0,0-1 0,0 6-1,3 4 396,3 2 0,5 9 0,10-3 1,4 3 133,7-2 0,4 1 0,2-7 0,2-3-276,4-2 0,7-11 1,14-3-833,11-5 1,17-11 0,16-3 0,10-7 0,7-7 381,5-5 1,2-14 0,-1-3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0.34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133 1043 8311,'-10'-2'465,"3"-6"-463,5-11 1,2-9 0,0-12 0,0-4 105,0-6 1,-6-7-1,0-4 1,-1-5-410,-1-1 267,6-3 0,-13-10 0,9 2-93,1 4 1,-3 11 0,2 2-1,1 11-496,3 12 1,2 2 622,0 10 0,-16 10 0,-6 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0.76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342 68 7710,'-19'0'-313,"0"0"1,6 0-1,0 0 110,-1 0 1,-3 0 0,-2 2 144,0 4 0,-6 5 1,-1 6-1,1-3 1,0-1 65,-1 2 0,1 8 1,8 2 49,5-2 0,-3-2 0,9 0 0,1 3 58,3 1 1,4 9 0,5-5 0,5 1-1,7-3-13,7 0 1,-3-5-1,8 1 1,3-6-77,2-5 0,-4-8 1,-1 1-1,1-10-17,-3-7 0,-1-7 0,-9-6 1,0-7 59,0-4 0,-9-4 0,-4-4 0,-4-5-34,-2 1 1,0 2 0,-2 8 0,-4 2-176,-7 4 1,-1 5 0,-3 8-478,-2 0 616,-4 8 0,-15 11 0,0 11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1.17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11 8509,'7'-8'-229,"1"6"1,5 8 255,8 4 1,0-3 0,10 5-1,3 1-226,2-2 0,4 5 0,4-3 1,5 6 186,-1 6 1,5-2 0,-9 11 0,0 4 17,3 4 0,-7 11 1,4 0-1,-6 8 37,-6 8 1,1 5 0,-10 2-30,-6 0 0,0 0 1,-11 0-1,-1 2 1,-3-1 35,-2-1 0,-11 2 0,-6-14 0,-8-3 36,-4-2 0,-3-9 0,-8-3 1,-2-5-273,-2-6 1,-1-11-1,9 0 1,3-6-109,1-6 1,9-5 293,-2-8 0,4 0 0,2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1.54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 17 8087,'-8'-10'-151,"6"4"1,-4 12 152,3 6 0,3 12 0,0 3 0,0 3 102,0 3 1,0 12 0,0 5 0,0 5-78,0 2 0,0 0 1,0 0-1,3 0-89,3-1 1,-4-1 0,4-2-1,-1-5-132,1-1 0,-2-5 1,7-8 193,-3-3 0,-2-8 0,-6 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1.7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106 134 8499,'-25'-11'0,"-1"5"0,3 4 1746,2 2-1932,11 0 1,10 0 0,14 0 0,10 0-1,7 0 0,5-3 0,2-1 1,2-4 214,4-3 0,-2 5 0,7-7-215,-3-1 1,7 3 0,-3 1 0,3 1-1,2 5-394,2 2 580,-13-7 0,19 7 0,-14-6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2.26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474 475 8078,'-14'-13'0,"-5"2"477,-2 3 1,6 2-177,2 6 1,7 0 0,-9 0 0,-4 0-471,-4 0 1,-9 0 0,7 0 0,2 0 154,2 0 1,-4-7 0,-1 1 0,3 2-1,2 2 1,-4 2 0,-1 0 35,3 0 1,2 0-1,4 2-9,5 4-460,3-4 0,11 7 380,5-9 0,3-9 0,9-3 0,0-5 1,0-2 63,0 0 0,0-2 0,-2-3 0,-2-1 80,-3 2 0,1-4 0,4-1 0,-2 1-16,-3-1 0,-8 3 0,3 6 1,-5 0-14,-2 0 0,-2 0 1,-5 2 45,-5 5 0,-5-3 1,-2 9-1,0 1-97,0 3 0,0 2 1,0 0-1,0 0-298,0 0 0,0 7 0,2 1 0,5 3-86,5 3 0,5 5 0,2 5 0,2 1 387,5-2 0,3 7 0,9-1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2.49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8 8014,'0'-8'1747,"0"8"-1778,8 0 1,3 8-1,8-8-165,0 0 0,0 0 1,0 0 6,0 0 1,-7 0 0,1 0 0,2 0-1248,2 0 1436,-7 0 0,7 9 0,-6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2.66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55 0 7949,'-30'0'2442,"11"9"-1772,13 3 1,12-3-1,7-3 1,4-4-1618,2-2 1,0 0-1,0 0 1,2 0 97,4 0 0,-2 2 849,9 4 0,0-3 0,5 5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3.64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426 966 7966,'-19'0'928,"8"0"0,3-2-825,8-4 0,0-5 1,0-10-1,0-4 87,0-7 0,0-4 1,0-4-1,0-2-178,0-2 0,0-15 0,0 2 1,0-4-392,0-5 265,0 7 1,0-4 0,0 11-44,0 1 0,2 7 0,2-3 1,2 5-89,-1 6 1,-3 11 88,-2 0 0,2 12 287,4 7 1,-4 14 0,5 9 48,-5 6 0,-4 3 0,-3-5 0,-3 4-137,-3 7 1,5-1 0,-4 5-1,-1 4 0,1 0 1,-5 0 0,-8-2 0,-3 0-260,3 0 1,-6-2 0,-3-5 0,-2-5 103,3-5 0,3-2 0,7 0 0,-2-2-120,-2-5 0,-1 3-191,7-9 0,11 1 423,8-7 0,17 0 0,12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16.54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548 1196 10578,'0'21'0,"0"4"302,0 7 0,0 6 1,0 8-1,2 11-199,5 10 0,-5 13 0,6 7 0,-1 3-62,-1 7 0,-2-44 0,-2 0 0,-1-2 1,-2-1-1,1 47-94,0-7 0,2-7 0,3-14 1,1-8-407,-2-8 1,-2-9 0,-2-10-618,0-2 1,0-14 695,0-5 1,-8-47-1,-3-27 1</inkml:trace>
  <inkml:trace contextRef="#ctx0" brushRef="#br0" timeOffset="261">169 1423 8090,'-25'0'692,"-1"0"0,1 0 1,6 0-358,0 0 0,2-2 1,3-2 107,1-2 0,9-3 0,-3 3 0,7-5 126,7 1 1,-1-7 0,13 6 0,6-1-212,3-1 1,16 0 0,0-5 0,9 1-207,4 4 1,2-4 0,2 7 0,4-3-350,3 0 0,-1 7 1,5-5-1,-3 1-798,3-1 0,0 7 1,-1-2-1,-5 4 995,-7 2 0,2 8 0,-13 3 0</inkml:trace>
  <inkml:trace contextRef="#ctx0" brushRef="#br0" timeOffset="1253">2180 2903 7694,'8'10'1363,"-6"-1"-1099,6-9 1,-8-2 0,-2-3 0,-4-1-50,-7 2 1,3 0-1,-3-1 1,-4-1-7,-6 2 1,2 2 0,-6 2 0,1 0-19,1 0 1,-2 0 0,4 2 0,-3 2-62,3 2 1,4 3-1,4-5 1,3 2 81,-3-1 0,4-1-755,-1 2 283,8-4 1,-3 7-1,14-12 1,5-1 0,5-4-52,2-3 0,6-1 1,1-7-1,-1-2 104,2-5 0,-6 5 0,3-4 0,-8 4 112,-3 2 0,-2-6 0,1-3 0,-5 1 124,-5-1 0,-2 3 1,0 6-1,-2 0 115,-5 0 1,-3 0 0,-9 2 0,0 5 94,0 5 1,-2-1 0,-2 2 0,-3 2-22,3 1 1,2 6-1,4 3 1,2 6-155,3 5 0,8-4 0,-3 0 0,5 1-555,2 3 0,2 0 0,7-2 0,8-5-575,6-1 0,8-3 1066,-5-6 0,7 0 0,-3 0 0</inkml:trace>
  <inkml:trace contextRef="#ctx0" brushRef="#br0" timeOffset="2133">3014 380 7828,'-13'-19'0,"3"0"0,1 0 366,5 0 0,-4 0 0,1 0 0,3 0-289,2 0 0,4 0 0,2 0 0,5 0 53,1 1 1,-3-1 0,5 0-1,3 0 24,2 0 1,4 6-1,2 0 1,5 1-70,1 1 0,-4-4 0,7 9-62,2 2 0,-5 2 0,3 4 0,0 4 0,-1 7 58,1 4 1,-3 4-1,3 2 1,-5 4-40,1 3 0,-14 4 0,5 8 0,-2 4 25,0 3 0,-6 1 1,-5 7-1,-4 2 116,-2 4 0,0 11 1,0 12-1,0 7-108,1-42 0,-2 1 0,-3 4 0,0 0 0,-1 4 0,-1 0 0,0 3 0,-1 1 66,1 1 0,0 0 0,0-1 0,-1-1 0,-2 0 0,-1 0 0,1 0 0,-1-1-110,1-3 1,-1 0 0,2-2-1,-1-1 1,-5 41 0,3-2-436,3-8 1,1-7-1,5-5 1,-2-1 57,-2-4 0,-1-3 0,7-6 0,2 0-252,5-6 598,-5 2 0,6-8 0,-8 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4.28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190 264 8053,'6'-19'0,"0"0"0,3 2 0,-5 3 0,2 1 111,-1-2 1,-3 5-1,-2-3 1,0-2 104,0-2 0,0 5 0,-2-1-39,-5-2 1,-3 7 0,-9 2 0,0 3 65,0 3 0,0 0 1,0 0-1,0 0-141,0 0 1,0 9 0,2 3-454,4 5 1,-1 4 0,7 3 0,3 3 0,2 3 90,2 3 0,0 1 0,2 0 1,4-3 84,7 3 1,12 2 0,7 0-1,4-3 95,2-1 0,0 0 0,0 6 0,0-3 99,0-3 0,-7 4 1,-1-7-1,-3 3 111,-4 0 1,-4-7 0,-6 4-1,-5-1-55,1-5 0,-7 4 1,4-1 102,-4-3 0,-10-9 0,-5-3 0,-4-3-141,-2-3 0,-8-3 1,-3-2-1,-1 0-85,-1 0 1,3-7 0,-5-1 0,4-3 29,3-3 1,2 3 0,8-1-1,2-3 56,3-2 0,7-2 1,-1 0-1,4 0-56,2 0 1,0-6 0,2-3 0,4-1 17,7-5 0,4-2 0,2-4 1,0-2 215,0-2 1,8 0 0,3 6-1,1 0-94,1 0 1,-3 6-1,3 3 34,-7 1 1,-4 3-1,-2 6 1,0 0-56,0 0 0,-2 0 0,-4 0 1,-7 0-71,-4 0 0,-2 0 0,-4 0 1,-9 0 1,1 7 0,-14-1 0,3 0-181,-2 3 1,2-1 0,-7 7-1,1-2-429,-1 2 0,7 4 0,-2 6-162,4 7 1,4 3 738,4 3 0,-4 17 0,7 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4.54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229 1 8007,'0'19'101,"0"-7"1,0 1 257,0 2 0,0 2 0,0 2 1,0 0-295,0 0 0,-7 0 1,-1 0-1,-3-1-142,-3 1 0,-14 0 1,1 0-216,6 0 0,0-2 0,-5-2 1,1-2 291,4-9 0,12 13 0,-1-7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5.06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569 829 8144,'-8'13'0,"-5"-1"511,-4 3 0,5-7 1,-1-1-251,-2-5 0,-2-2 0,1-2 0,3-5-1,7-5 1,-3-7-1,1-6 1,-1-7-252,1-4 1,2-4-1,6-2 1,0-7-137,0-5 0,0 7 0,0-7 1,0 3 35,0 2 0,6 7 0,2-4 0,3 2-56,4-1 1,-1 8 0,1 7 0,-4 3 91,-3 3 1,7 3 0,-3 5 7,5 3 0,-4-2 115,0 9 0,-3 8 0,3 11 159,-7 3 0,-4 10 1,-2 1-144,0 3 0,-8-5 0,-5 7 0,-6-1-81,-6-1 1,-5 10 0,-8-7 0,1 1 0,-1 0-237,0-5 0,-7 5 0,1-9 0,2-4-179,2-6 1,4 0 0,2-7 0,5 1-248,2-1 1,3-4 140,12-10 518,3-4 0,18-1 0,1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59:35.8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228 20 7818,'-8'-11'-140,"3"3"1,-7 8 283,-3 0 0,-2 2 0,-2 4-78,0 7 1,0 1 0,0 1 0,0-2-148,0 2 1,7-3 0,-1 7-1,0 6 71,3 3 1,1-1 0,9-8 0,0 0 20,0 0 1,3 4 0,1-2 0,4-6-7,3-4 0,4 1 1,8-5-1,2-3-46,-2-2 1,-2-10 0,-2-7 0,0-6-173,0-5 0,-8-5 0,-5 3 0,-4-1 115,-2-5 1,0 0-1,0 3 1,0 6-36,0 3 0,-2 6 0,-4 3 133,-7 7 0,-12 4 0,-5 2 0</inkml:trace>
  <inkml:trace contextRef="#ctx0" brushRef="#br0" timeOffset="363">740 456 9159,'6'-13'137,"1"0"0,-1 7 0,-6-7-54,0-1 0,-6 3 0,-3 1 1,-1-1 19,-5 1 1,-2 5 0,-2-1 0,-2 4-134,-4 2 1,2 0 0,-9 2 0,-2 4-91,-1 7 1,-3 6-1,0 6 1,2 9 140,4 8 0,5 5 1,10 7-1,4 1 59,7 4 1,4 0 0,2-6 0,2-5 119,4-1 0,7-5 0,14-9 0,11-5-177,11-7 0,8-6 0,6-15 1,6-5-663,5-7 0,-4-11 1,-3-22 638,-1-5 0,-3-13 0,-6-5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0:57.73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19 589 7898,'0'19'1307,"3"-3"-973,3-3 0,-2 4-288,9-4 0,-1-5 0,7-2 262,0-4-177,0-2 1,7 0 0,1-2 58,3-4-112,1-5 1,1-14 0,-3-2-147,-1-3 1,3-1 0,-5-9-374,-3-5 1,-4 5 169,-7-4 1,3 2 0,-9 2-426,-1 2 578,-3-13 1,-2 26-1,-2-11-6,-5 7 0,-3-3 0,-9 9 0,-2 4 254,-5 4 0,3 5 0,-6-3 1,-1 7 223,1 4 0,6 10 0,-3 7 1,7 8-137,7 9 0,-3 6 1,6 6-1,1 6-79,0 5 1,1 11 0,7 3 0,0 5-189,0 2 1,0 6 0,0 2 0,2 0-204,5 1 64,-5-3 0,6-6 330,-8 0 0,0-3 0,0-3 0,-2-9-1,-4-8 1,2-7 0,-9-8 0,0-2 0,1-4-516,-1-7-1072,0-13 658,-6 5 788,0-15 0,0 7 0,1-9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0:58.16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 1 8740,'-6'13'2713,"0"-1"-2432,-1-8 0,10 11 0,3-9 138,7-1-342,3-3 0,3-2 0,0 0-350,0 0 345,0 0 0,0-2 1,0-3-582,0-1 1,0-6 0,0 5 0,0 3-1647,0 2 2155,-8 2 0,5 0 0,-5 0 0</inkml:trace>
  <inkml:trace contextRef="#ctx0" brushRef="#br0" timeOffset="160">57 210 8299,'-6'12'2815,"0"1"-1668,-1-9-926,7 4 0,2-8 1,5 0-147,5 0 1,5 0-1,4 0 1,5 0-1,3 0-75,1 0 0,6 0 0,-7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1:00.11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418 342 7774,'0'-19'63,"0"7"0,0-1 21,0-2 0,0-2 0,-2 1 246,-5 3-244,5-4 117,-6 15-372,8-6 196,0 16 0,0 5 1,0 12-129,0 7 141,0 3 1,0 12 4,0 3 0,0 5 0,0 2 1,0 2-1,0 2 197,0 2-207,0 1 1,0-10 91,0-3 0,0-5 0,0-8 0,0-2 358,0-4-551,0-5 0,0-19 1,-2-10-1,-3-14-216,-1-14 0,0-6 0,6-4 0,0-4-57,0-7 1,-7-3 0,1-5 273,2-5 1,2 5 0,0-4 0,-3 4 0,-1 4 593,2 5-416,2-5 0,2 13 0,0-7 131,0 3 0,0 4 1,0 8-1,2 5-38,4 1 1,-2 5-1,11 8-219,6 3 0,0 7 1,9-1-1,-1 4 0,1 4 41,4 4 0,-1 5 0,1 10 1,-2 2 13,1 2 0,1 9 0,0-4 0,-5 1 91,-1 1 0,-3-7 1,-8 5-1,-5-3 121,-5-4 0,1-2 0,-2-2 0,-1 0-82,-3 0 1,-11 0-1,-3 0 1,-7-2-39,-7-4 1,3 1 0,-8-5-1,-3-1-552,-2 1 291,-2-3 0,7-6 1,1 2-1071,3 4 448,-7-3 0,19 5 0,-4-8-230,2 0 979,9 0 0,0 8 0,8 3 0</inkml:trace>
  <inkml:trace contextRef="#ctx0" brushRef="#br0" timeOffset="571">930 1044 7981,'0'-19'808,"2"0"1,2 0-805,2 0 0,3-8 0,-5-5 1,4-6 58,3-6 1,-5-4-1,7-9 1,0 0-233,-3 0 170,7-8 1,-13 8 0,7 0-108,-3 10 1,5 3 0,-7 4 0,-2 6-95,-2 5 0,5 4 46,-1 6 1,0 6 230,-6 0 0,0 18 0,0 1 99,0 9 1,0 6-1,3 4 1,1 7-1,4 3-71,3 3 0,-1 7 0,5-1 0,-2-2-30,1-2 1,3-4 0,2-2 0,0-7 1,0-6 1,0 0-1,0-15-362,0-1 1,0-3 0,0-4-1,0-5 1,0-5-117,0-5 0,-6-8 0,-1-3 0,1-1 168,-3-5 0,5-2 0,-9 0 0,-1 3 51,-3 1 0,4 7 1,0-5-1,-1 3 562,-3 4 0,0 4 0,2 4 316,2 2 0,9 11-369,-2 2 0,-3 9 0,3 12 1,0 4-1,-1 9-61,1 8 0,-3 0 0,5 8 0,-4 3-156,-3 2 0,7 0 0,-5-3 0,3-3-449,0-3 1,-7-1-1,5-10-91,-3-3 0,5 2 0,-7-9 1,0-2 429,3-2 0,-7-2 0,6 0 0</inkml:trace>
  <inkml:trace contextRef="#ctx0" brushRef="#br0" timeOffset="948">0 1423 7775,'21'11'108,"5"-5"0,5-4 1,14-2 339,5 0 1,9 0 0,11 0 0,12 0 541,9 0-1044,-5 0 1,11-6 0,-4 0 68,4 2 0,-3-1 0,-41 3 0,0 0 0,-1-1 1,-1 0-274,48-1 0,-6 1 1,-5 1-1,-1-2-173,-9-2 1,-7-7 0,1 7-1,-5 2-379,-1 2 810,-3 2 0,-4-7 0,0 1 0,2 6 0,0 10 0,2 11 0</inkml:trace>
  <inkml:trace contextRef="#ctx0" brushRef="#br0" timeOffset="1675">493 1860 7802,'-10'19'0,"4"0"-109,4 0 0,2 8 1,0 2-1,-3 3 97,-3 0 0,4 1 0,-4 10 1,4 1 631,2-2-539,0 6 1,0-8 0,0 7-68,0-1 0,0-6 0,0 2 1,0-6 179,0-4-140,0-9 0,0 4-95,0-8 1,0-6-118,0 0 1,0-18 0,0-1 0,-3-11 0,-3-8 0,4 2 0,-4-9 0,4-4 174,2-6 0,0 2 0,0-6 0,0 2 96,0-1 1,2 5-1,4 7 1,5-3-72,-1 2 0,7 2 0,-7 1 1,3 3 125,0 1-144,8 6 0,0-13 0,4 9-43,-4 2 0,5 4 1,-1 4-1,0 4 9,3 3 0,-5 2 1,6 6-1,-1 0 19,-5 0 1,-2 0 0,-4 2 0,-3 4 124,-1 7 0,-2 4 0,1 2 0,-5 0 19,-5 0 0,-2-1 0,0 1 0,0 3-93,0 3 1,-2-4 0,-5 6-1,-5-1-43,-5-1 0,4 2 0,1-1 0,-3 5 19,-2 5 0,0 2 0,2-2 0,5-3-152,1-1 1,3-7-1,6 5 1,0-3-109,0-4 123,8-1 1,9-6 63,9-3 0,1 2 1,-2-9-1,5-2 0,1-2-278,1-2 283,0 0 1,6 0-1,-1 0-140,1 0 1,0-2-1,0-2 172,0-2 0,0-9 0,0 4 0</inkml:trace>
  <inkml:trace contextRef="#ctx0" brushRef="#br0" timeOffset="1919">1575 2049 7718,'-3'19'210,"-3"0"1,4 7 0,-4-1-1,4 0 261,2 3 0,0-5 0,2 8-237,4 3 1,-4 2 0,7 2 0,-3 0 0,2-2-143,3-5 5,-7 5 0,11-9 0,-9 7-59,-2-2 1,5-9 0,-3 2-1,-2-4-990,-2-2 0,1-6-1407,3-1 2359,-4-7 0,-2-14 0,-11-12 0</inkml:trace>
  <inkml:trace contextRef="#ctx0" brushRef="#br0" timeOffset="2099">1309 2049 7718,'-8'0'844,"8"0"0,10 0 1,15 0-1,7 0-444,4 0 0,4 0 1,2 0-1,4-2-518,3-4 1,-1 2 0,7-9-1,0 0-553,4 3 671,2-7 0,-4 6 0,0-8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1:06.26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17 475 8209,'-10'18'580,"4"1"0,6-6 1,6-2-1,7-3 1,3-4-441,3-2 1,7-2-1,1 0 1,3 0-197,3 0 0,3-8 1,2-5-1,0-6-103,0-6 0,-2 2 0,-5-9 0,-5-1 25,-5-3 0,-4 4 0,-3 0 0,-3 1 68,-3 1 55,-1-5 0,-7 11 1,0-5 7,0 1 1,-9 3-1,-3 6 1,-5 0-93,-2 0 100,-9 9 1,5-5 0,-8 9 1,-3 1 0,4 3 0,1 2-15,1 0 1,-3 11 0,6 6 0,1 8 0,3 5-8,2 3 0,7 5 0,1 6 1,3 7-24,4 4 1,1 8 0,3 0 0,0 0 125,0 3 1,0-5-1,0 6 1,3 1 116,3-1-192,-4-6 0,8 11 173,-3-9 0,-5 0 0,4-6 0,-4-2 0,-2-2 82,0-3 1,0-5 0,0 3-1,-2-4-290,-4-8 0,4 0 0,-5-11 0,3-1-1125,-2-3 355,4-11 1,-7-6 0,9-14 791,0-9 0,9-13 0,1 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1:05.09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 9464,'19'0'0,"0"0"17,0 0 1,0 0 0,2 0 0,4 0 0,5 0-307,-1 0 0,7 0 0,-6 0 0,1 0-1058,1 0 1347,-9 0 0,13 0 0,-6 0 0</inkml:trace>
  <inkml:trace contextRef="#ctx0" brushRef="#br0" timeOffset="192">57 115 8806,'0'19'922,"0"-7"0,2-1-662,5-3 0,3-1 0,11-7 0,2 0-694,3 0 1,9 0 0,1 0 433,6 0 0,3-9 0,-7-1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1:03.63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390 134 7959,'-2'21'0,"-2"2"0,-5 4 0,1 5 320,-1 8 0,1 6 0,4 9 1,-3 0-360,3 2 1,2 2 0,0 10 0,-2-5-57,-3-5 0,1-11 0,6-4 0,0-6 18,0-6 0,0-5 159,0-8-82,0-8 0,0-3 0</inkml:trace>
  <inkml:trace contextRef="#ctx0" brushRef="#br0" timeOffset="217">49 153 8119,'-9'-17'896,"-4"4"0,3 5 597,-3 8-1169,9-9 1,10 5 0,15-6-310,7 1 1,3-4-1,9 5 1,5 0-1,5-1-219,5 5 1,8-4 0,1 1-245,-3 3 1,-4 0 0,-5 0 0,-1-3 0,-1 3 447,-1 2 0,-3 10 0,-8 3 0</inkml:trace>
  <inkml:trace contextRef="#ctx0" brushRef="#br0" timeOffset="568">1395 248 9237,'0'18'153,"0"1"1,-6 0 0,-1 2 10,3 5 1,2 5-1,2 12 1,0 1-1,0-2 61,0-2 1,0 4 0,0 0 0,-2-1-199,-4-3 0,4-9 0,-5-1 0,5-3-1783,2-4 40,0-2 1716,0-2 0,0-8 0,0-3 0</inkml:trace>
  <inkml:trace contextRef="#ctx0" brushRef="#br0" timeOffset="957">1130 987 7097,'-11'9'-205,"5"3"0,4 5 0,2 2 329,0 0 0,0 0 0,0 0 0,2 2-5,4 4 1,3-1-1,5 5 1,-1-2 19,2-3 1,2 3 0,1-2 0,-1-1-33,-4-3 0,4-2 1,-5-3-1,5-3-60,2-7 27,0-4 0,0-2 0,0 0-17,0 0 1,0-14 0,0-5-1,0-4-247,0-5 1,2 5 0,2-9 0,3-1 33,-3-3 0,-2 6 0,-2 3 1,0 2-823,0-1 978,0 10 0,0-10 0,0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46.02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209 133 7709,'-25'-25'0,"-1"0"454,3 1 1,2 3 0,2 4 0,0 5 740,0 5 0,0 5-479,0 2-507,9 0 1,1 2-647,9 5 1,0-3 0,2 7 0,5-1 436,5 1 0,14-7 0,3 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4:01:07.12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266 1499 8792,'0'-19'548,"0"0"1,0 0 0,0-2-471,0-4 0,0-7 0,0-12 0,0-7-167,0-3 0,0 1 0,2-2 127,4-4 1,-4-4-1,5 2 1,-5-2 0,-2 1-169,0 3 0,6 9 0,0 3 0,-1 5-591,-3 7 0,-2 9-654,0 1 1375,0 12 0,-9 5 0,-1 8 0</inkml:trace>
  <inkml:trace contextRef="#ctx0" brushRef="#br0" timeOffset="520">38 418 7898,'-19'0'756,"9"0"1,1-2-1,9-4-764,0-7 0,2-4 1,5-2-1,5 0 0,5-2-105,2-4 0,0 4 0,2-7 1,2 3 20,3 0 0,-1-3 1,-6 5-1,0-2 47,0 2 1,0 2 0,0 2 0,0 2 129,0 4 1,0-2 0,0 9 482,0 2-310,-9 2 1,7 2 55,-4 0 1,3 6-1,1 5 1,-2 3 3,-2 7 1,-1 3-1,7-3 1,-2 4 232,-4 7 1,4 1 0,-5-1-366,5-7 0,2 3 0,0-3 0,0-2-32,0-2 0,0-10 0,0-5-1865,0-4 1711,0-2 0,0-17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22.60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1348 20 7981,'-19'-3'-156,"0"-3"0,0 4 228,0-4 1,6 4 134,0 2 0,9 2 435,-2 4-813,4-4 126,10 7 0,3-9 1,8 0-86,0 0 1,2 8-1,2 5 1,4 6-370,3 6 359,1 4 0,7 11 61,0 5 1,7 12-1,1 14 1,2 11 0,-21-36-1,-1 1 23,2 2 1,-1 1 0,-1 3 0,0 0 0,1 0 0,-1 1 78,1 6 1,-1 0 0,1 1 0,-1 0 0,-6 0 0,0 1-1,0-2 1,0 0 78,-1-1 1,-3 0 0,-3-1-1,-2 2 1,-1 3 0,-1 0-1,-4-2 1,-2-2 0,-1-1 0,-2-2 474,1-2 1,-2 0-702,-2 6 1,-2 0 0,-3-6-1,-3-1 267,-3 7 1,-4 0 0,-5 2-1,-4-1 1,-3-1 0,-2 0 44,-3-1 1,-1 0-1,0-1 1,-2 0-1,-5-2 1,-2-1-1,0 0 1,-1-2-87,0-2 1,-1-1 0,-4-2 0,-1-1 0,-1-2 0,-2-2 0,-1-2 0,-1-2-112,-3-2 0,0-2 36,-2-1 0,-1-3 1,0-2-1,0-3 0,2-1 1,2-1-1,1-4 0,2-2-33,2-4 1,2-1-1,-34 2 1,0-5-136,12-1 1,11-1 0,12-4 0,9 5 0,8 1 140,9 5 0,6-2 0,6 6 0,5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45.88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1 323 8337,'0'19'1115,"2"-7"-967,4 1 1,-2-9 0,9 3 0,2-5 429,2-2-554,2-9 0,6-1-145,0-9 1,1 0-1,-5-2 1,2-2 0,2-5-555,-2-1 590,-2-3 1,-2 3-84,0 3 1,-2-1-1,-2 2 1,-5 1-104,-1 3 148,-3 2 64,3 9 144,-7 1 1,4 12 0,-12 3 262,-7 7 0,5 10-206,1 2 1,5 2 0,2-3 0,0 3 0,0 2 107,0 5 0,9-4 0,3-1 1,5 1-29,2-1 1,2-12 0,2 2-358,3-2 1,1-2-1,-4-3 1,5-5-1,-1-5-1248,0-2 1218,7 0 1,-11-9-539,9-3 0,-9-12 1,0-3 702,-8-2 0,2-11 0,-7-9 0</inkml:trace>
  <inkml:trace contextRef="#ctx0" brushRef="#br0" timeOffset="565">1385 133 8396,'19'0'838,"-6"7"1,0-1-675,1-2 1,3-2 0,2-2 0,0 0-96,0 0 0,6 0 0,1 0 0,-1 0 1,0 0-1234,1 0 783,7 0 1,-12 0-1,7 0-1502,-1 0 1883,-6 0 0,7 0 0,-9 0 0</inkml:trace>
  <inkml:trace contextRef="#ctx0" brushRef="#br0" timeOffset="765">1461 361 8127,'0'19'1615,"0"-9"0,0 1-1086,0-5-439,9-4 1,1 7-1,9-9-72,0 0 38,9 0 0,1 2-1244,9 4 0,2-4 1188,4 5 0,-4-5 0,7-2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58.42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266 18 7969,'-8'-11'725,"6"5"0,-4 12-521,3 7 1,3 3 0,0 3-1,-2 3-67,-4 3 1,4 4 0,-4 11 0,4 2-258,2 3 1,0 5 0,0-3-1,0-1 1,0 0-209,0-3 1,0-3 0,0-5-26,0-3 0,0 2 0,0-9 0,0-2-993,0-2 1346,0-10 0,0 6 0,0-7 0</inkml:trace>
  <inkml:trace contextRef="#ctx0" brushRef="#br0" timeOffset="167">1 416 11214,'19'-9'931,"2"5"1,4-6-1251,7 1 1,10 3-1,4 6 1,3 0-517,4 0 0,1 0 835,3 0 0,0 8 0,0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0:57.28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342 1 7709,'-19'2'0,"0"4"495,0 5 0,0 8-286,0 0 0,0 8 0,-2 5 0,-2 6 0,-2 8-115,2 11 1,-5 17-1,3 14 1,2 9-50,11-44 1,3 2-178,3 2 1,1 2 0,-2 7 0,-1 3 0,5 1 0,0 1 142,1 4 1,0 1-232,1 0 0,0 0 0,1 4 0,2 0 186,1-3 0,0-2 0,2-2 0,1-1 0,3-3 0,1-3 0,-1-7 0,1-4 0,9 40-939,0-21 0,0-22 973,0-14 0,4-17 0,-4-14 0,-4-5 0</inkml:trace>
  <inkml:trace contextRef="#ctx0" brushRef="#br0" timeOffset="735">1082 1518 8445,'-6'-21'720,"-3"-2"0,1-4-1179,-1-3 427,3-2 0,6-14 1,0-4-1,0-5-63,0-2 0,0 0 1,0 0-1,0 0 1,0 2 121,0 5-27,0-5-281,0 15 280,8-6-65,-5 16 0,11 3-91,-7 8 151,7 8 88,-12 3 1,9 8 0,-7 4 0,3 7 0,-3 10 424,-2 6-467,-2 5 0,0 1 1,-2 1-1,-2 2 1,-5-2 221,-1 1 0,-3 1 1,-6 2 38,0 0-269,0-8 0,0 3 1,-2-7-1,-2-3-172,-2-2 1,-3-2-1,5-2 1,-2-3-883,1-1 809,3-9-782,2 13 0,7-15 995,-1 5 0,9-14 0,-4-3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01.26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323 957 7729,'0'-19'66,"0"0"1,0-2-33,0-4 0,0-1 1,-2-12-56,-4-8 0,3-7 3,-3-4 1,4 1-1,2-3 6,0-5 16,0 5-565,0 2 583,0 3 0,0 11 0,0-5 0,0 2 46,0 3 1,0 6-1,0 5 1,2 7 54,4 4 0,-1 12-56,7 9 1,-8 9-1,3 10 1,-5 2 27,-2 4 0,0-2 0,0 9 1,0-1 1,0-1 1,-6 6-1,-3-5 1,-1 5 95,-5 2-105,-2 0-26,6-9 0,-5 5 0,3-9 0,-4-1 0,-4-3 0,-2-2 140,-2 0 0,-1-7 1,7-1-325,0-3 0,0 5-441,0-7 1,0 1-588,0-7 1150,9 0 0,2 0 0,8 0 0</inkml:trace>
  <inkml:trace contextRef="#ctx0" brushRef="#br0" timeOffset="365">854 824 7721,'0'19'586,"0"0"1,0 0-307,0 0 0,-2 2 0,-2 2 0,-3 5 0,1 1-61,-2 5 1,5 2 0,-5 2-396,0 0 90,6-9-169,-15 7 0,12-15 1,-5 4-1,1-4-1403,5-2 1408,2-8 250,2-3 0,0-25 0,0-4 0</inkml:trace>
  <inkml:trace contextRef="#ctx0" brushRef="#br0" timeOffset="920">1442 312 8208,'-2'-17'290,"-4"5"0,-5-3 0,-6 6 1,2 1-113,3-1 0,-1-3 0,-6 6 0,0-1 54,0-1 1,0 6 0,0-5-232,0 5 1,0 2 0,2 2 0,3 3-229,1 1 0,9 9 0,-2-3 0,6 5-79,6 2 1,4 2-1,9 4 1,2 5 104,5-1 0,-3 14 0,9-5 0,1 4-152,3 4 364,2-6-53,0 15 1,0-15 0,-2 6 0,-5-1-1,-5-1 1,-5-2 120,-2-2 1,-3-4 0,-3-2-1,-7-5 32,-3-2 0,-3-1 1,-3-7-1,-3 0-19,-7 0 1,1-7 0,-5-1 0,-4-3-61,0-4 0,-7-1 0,3-3 0,2-3-29,2-3 0,2-4 1,2-9-1,4 0-25,7 0 1,4 0 0,2 0-1,0-2-22,0-5 0,6 3 0,3-8 0,1-3 7,5-2 0,0-8 0,0-3 1,-3 1 63,3 0 0,-5-5 0,1 7 0,-3 0 15,-3-3 1,3 9-1,-2-2 1,-3 7-14,-8-1 1,1 6 0,-9 3-1,-3 4-45,-8 2 1,1 2-1,-6 5-264,1 5 1,-5 5-1,3 4 1,-2 5 279,1 5 0,-1 14 0,-6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04.2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1098 0 7673,'-16'9'2122,"3"6"-1790,7 8 1,4-2 0,4 6-1,4 1-141,7 3 0,3 11 0,3 7 1,0 4 162,0 6-274,9 18 1,-1-5-1,7 17-114,-3 1 1,-7 3 0,-11-45-1,1 1 1,-2 1 0,-1 1-108,-1 2 1,-1 2 0,3 0 0,-1 1-1,-4 1 1,-1 0 0,1 1 0,1 0 111,-1 2 1,-2 0-1,0-3 1,-1 0 0,-4 1-1,0 0 1,0-4 0,0-1 129,0-1 0,0 0 0,-6 47 1,-3-13-1,-1-10 104,-5-11 1,4-8 0,-1-8-322,-3-12 0,-2-3 1,-2-13-1,0-6-2308,0-4 2424,0-5 0,9-15 0,1-1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05.57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39 1 7889,'-11'2'643,"3"2"-1201,-1 2 31,7 1 527,-6-7 0,8-9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07.45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20 1 7825,'0'19'231,"0"0"0,0 2-22,0 4-77,0-4 0,0 17 0,0-2 0,0 8 397,0 4-533,0 3 1,0 6-41,0 0 81,0 0 1,0 0-1,0-3 1,0-3 98,0-7-123,0-4 0,0-4 0,0-4-208,0-7 1,0-4 22,0-2-1982,0-8 2154,0-3 0,-9-16 0,-1-3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07.7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95 228 8068,'-16'-13'0,"1"3"0,2 1 642,-2 5 0,5-5 330,-3 3-670,9-9 41,-4 13-181,8-6 1,2-1-1,4-1 1,7-3 0,6 3 701,6 1-835,4-5 17,9 11 0,7-11 1,1 5-1,5 1 0,5-1-106,6 5 0,1-4 0,-6 1 1,0 3-171,-1 2 0,-5 2 1,0-2-2818,1-4 2247,-5 4 325,-1-7 475,-8 9 0,0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22.37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 8205,'9'10'3587,"-7"-1"165,6-9-2912,-8 0 1,-2-7-2508,-4 1 1667,4 0 0,-7 6 0,9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26.5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1 323 8804,'19'0'148,"-1"0"1,4 0-1,3 0 34,6 0 1,5 0 0,2 0 0,2 0-137,5 0 1,1 0-1,7 0 1,-3 0-230,3 0 1,-7-2 0,1-3-1,-3-1-1015,0 2 968,-8-7-12,0 1 0,-15-1 242,4 5 0,-4-5 0,-2 1 0</inkml:trace>
  <inkml:trace contextRef="#ctx0" brushRef="#br0" timeOffset="439">266 0 7765,'11'9'79,"-3"-7"1,-8 8 0,2-5 412,4 1-510,-3 0 150,5 3 1,-8-5-1,0 8 45,0 3 1,0 11 0,2 5 0,2 7 168,3 6 1,-1 11 0,-6 10-1,0 1-68,0-1 1,0 5 0,0-7 0,0-4-10,0-6-200,0 1 1,0-22 0,0 0-1422,0-9 1352,0-4 0,0-9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27.10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322 795 7914,'0'-19'36,"0"0"1,0 7 0,-2-1 16,-4-2 1,-2 5 0,-7-3 0,2 0 84,-2 3 1,-1 1 0,-3 7 0,-2-2-633,-5-2 442,5-1 0,-6 14 45,8-1 1,0 9 0,0-2-1,2 5 1,2 6 67,3 1 1,5 2 0,-3-3-7,1 1 0,3 6 1,6-3-1,2-1 1,2 1-106,3-5 0,7-4 0,-1-4 0,4-5-103,2-2 1,2-1-1,2-7 1,2-2-22,-1-5 1,3-3 0,-2-11 0,-4-2 103,-6-3 0,2-5 1,-6 5-1,1 3 139,1 2 1,-9 2 278,2 0-26,-4 9-55,-2 1 1,0 11-1,0 5-7,0 5-185,0 5 1,7-4-1,1-1-30,3 3 1,-5 2 0,7 2 0,1 0-243,3 0 1,4-6 0,3-3 0,3 1-242,2-1 1,1-6-1,2 3 438,-7-5 0,4-2 0,1 0 0</inkml:trace>
  <inkml:trace contextRef="#ctx0" brushRef="#br0" timeOffset="333">948 719 7914,'-19'2'-34,"0"5"1,0-5-1,0 4 1,0-2 115,1 3 0,-1-3 0,0 9-46,0 1 0,2 3 0,2 2 0,4 0-41,3 0 0,2 0 0,6 0 0,0 0-2,0 0 0,2 0 1,4 0-1,7-2 3,4-5 1,2 5 0,0-6-139,0-1 1,2-1 0,2-11-1,0-5 65,-6-5 1,2-5-1,-7-2 1,3 0-1,-2 0 72,-7 0 0,-4-6 1,-2-1-11,0 3 1,0 8-1,-2 3 1,-4-1 88,-7 3 0,3 1 1,-3 9-1,-2 0-32,-2 0 1,5 0-397,-1 0 0,9 2 354,-2 5 0,3 3 0,3 9 0</inkml:trace>
  <inkml:trace contextRef="#ctx0" brushRef="#br0" timeOffset="857">1290 112 7914,'-19'19'183,"2"0"1,2 0-1,3 2 1,-3 3-168,-2 1 1,0 6-1,2-3 1,5 1 31,1 5-15,-5 2 0,11 2 0,-3 0-197,4 0 176,2 0 0,0 6 0,0 2-68,0 3 1,0-7 0,2 2-143,4-4 0,-1-2 1,7-2-1,3-4 1,2-7-188,2-4 1,0-4-1,0-5 225,0-5 0,0-5 0,0-4 0,-2-5 160,-5-5 0,3-5 0,-9-2 0,-1 0 0,3 0 0,-2 0 0,-2 0 158,-1 0 0,-1 9 123,4 3 1,-4 7 0,4 7-1,-3 5 65,-3 5 0,6 4 0,2 2-232,3 3 1,1-1 0,7-8-94,0-5 0,0 3 0,0-9-147,0-1 0,0-5 0,0-5 0,0-3 0,0-2-150,0-5 0,-6-2 1,-3-2-1,-1 0 42,-5 0 1,-2-6 0,-2-1-1,0 1 297,0-2 0,-2-1 0,-4-5 0,-7 1 198,-4-2 0,5 7 0,-1 2 0,-2 6 325,-2 6 1,-2-2-602,0 9 1,7 0 0,1 8 0,3 4-259,4 7 0,1 4 1,3 2-1,3-1-868,3 1 1141,-4 0 0,23 0 0,-4 0 0</inkml:trace>
  <inkml:trace contextRef="#ctx0" brushRef="#br0" timeOffset="1926">2029 757 7728,'-19'-10'-80,"0"3"0,1 3 0,-1 0 348,0-2 0,0-1 1,0 7-1,0 0-33,0 0 0,6 7 0,0 1 1,1 3-79,1 3 1,1 3-1,6 2 1,-3 0-161,3 0 0,2 0 0,4 0-209,4 0 0,3 0 0,5-2 0,-1-4-93,2-7 0,2-4 0,2-2 0,0 0-48,0 0 1,0-2 0,0-4 0,0-5 169,-1 0 0,-5-5 1,-2 3-1,-3-4 176,-4-2 0,1 6 0,-1 1 469,2-3 117,0 7 0,-12 1-354,0 14 1,-1 3-1,7 9 1,0 0-67,0 0 0,3-2 0,1-2-189,2-3 1,9-7 0,0 1 0,6-6-264,4-6 1,7-5-1,-7-8 1,0 0 116,3 0 1,-5-6-1,6-3 1,-1-1-47,-5-5 1,-2-2 0,-2-2 0,0 3 234,0 3 1,-7-4 0,1 5 0,0-3 72,-3 2 1,-1-1-1,-9 5 1,0 1 368,0-1 0,0 1 0,0 4-147,0-3 1,-2 1-1,-3 6 1,-3 0-179,-3 0 0,5 9 0,-7 3-102,-1 5 1,3 13 0,1 6-1,1 8-245,5 5 1,0 7 0,-1 10 0,-1 1 81,2 5 1,0 0 0,0-1 0,-3-1 82,3 2 1,2-5-1,4 1 1,2-5 124,3-8 0,7-7 0,-1-10 0,4-2-222,2-4 1,0 1 0,0-7-1,0-5 55,0-6 0,0-1 0,-3-7 1,-1-5-9,-2-6 0,-3-1 0,5-5 0,-4 2 206,-3 3 0,-2 3 1,-6 2 1102,0 0-371,0 9-326,0 1-452,0 9 0,9 7 0,3-1 1,5-2-603,2-2 1,2 0-1,5 3 1,3 1 140,1-2 1,6-2-1,-7-2 1,3 0 402,-1 0 0,-8 0 0,5 0 0,-1 0 0,-6 0-176,5 0 326,-14 0 1,-5 0-1,-14 0 1,-5 2 453,-5 5 0,-4-3 1,-3 9-359,-1 1 1,-4 3 0,8 2 0,6 0-4,4 0 0,-1-6 0,5-1 0,3 3-296,2 2 0,4-4 0,4-3-175,7-1 1,4-1 0,2-4 0,0 3-1,0-5-233,0-6 0,6-1 0,0-7 220,-1-3 1,-3-4-1,-4-4 1,-3-3 0,-1 1 145,2-2 1,-7 6-1,-2-5 360,-3 5 1,-1 2 0,2 0 1594,2 0-1561,0 9 1,-6 10-1,0 13 1,0 6-39,0 6 0,0-4 0,0 4-250,0-4 0,3 5 0,3-1 0,7-4 0,3-4-169,3-5 0,0-5 0,2 3 0,3-1-389,1-5 0,9-2 1,-3-4-105,5-4 1,2-7 0,-2-12 650,-5-7 0,5-4 0,-6-2 0</inkml:trace>
  <inkml:trace contextRef="#ctx0" brushRef="#br0" timeOffset="2151">3774 74 7921,'-2'-29'0,"-4"6"0,-7 8 432,-4 9 0,-2 6 58,0 6 0,1 7 0,1 10 0,2 4 0,2 3-197,-1 4 0,-1 10 0,0 6 0,4 5-226,3 2 1,-7 2 0,5 2 0,-1 4-362,5 3 1,-3-7 0,3 2 0,2-6-193,2-6 0,2-1 1,0-12-1,0-8-246,0-7 1,2-6-1,4-5 306,7-5 0,-5-16 0,-1-8 426,-5-6 0,6-19 0,3 2 0</inkml:trace>
  <inkml:trace contextRef="#ctx0" brushRef="#br0" timeOffset="2301">3357 568 7830,'-8'-11'977,"-5"5"-720,5 4 0,1 2 0,16 0-368,10 0 0,2 0 1,10 0-1,5 0 1,4 0-506,4 0 1,3 0-1,-5 0 616,2 0 0,0 0 0,-6 0 0</inkml:trace>
  <inkml:trace contextRef="#ctx0" brushRef="#br0" timeOffset="2757">3774 928 7964,'0'19'0,"0"0"-395,0 0 1,2-2-1,5-5 187,5-5 0,5-5 1,2-4-1,2-7 174,5-10 0,-5 0 1,4-6-1,-4 2 34,-2-2 0,0 4 0,0-5 0,-2 5 0,-5 2 0,3 7 0,-8-1 97,7 0 0,-14 3 0,2 6 1,-6 8 202,0 8 1,0 5 0,0 2 0,-3 0 10,3 0 0,2 0 0,4 0-189,4 0 1,-1 4 0,7-2 0,3-4 0,2-2-32,2-5 1,2 5 0,2-9 0,4-1-1159,3-3 861,-7-11 0,11-7 0,-7-12-156,3-1 0,-7-3 1,2-6-1,-6 0 362,-6 0 0,-5-8 0,-1 6 0,-1-4 0,-2 4 0,-8 2 0,-5 2 0,-1 4 354,-5 7 0,-2 4 1,-4 4 211,-4 4 0,4 5 0,-4 8 1,3 0-367,4 0 0,-1 2 0,2 4 0,4 7-193,7 4 0,4 2 0,2 0 0,2 0-1688,4 0 1681,5 0 0,16 0 0,2 0 0</inkml:trace>
  <inkml:trace contextRef="#ctx0" brushRef="#br0" timeOffset="3185">4761 719 7773,'-3'-10'637,"-3"3"1,-6 5-312,-5 2 0,-2 0 0,0 2 0,0 3-516,0 1 204,0 9 0,6-11 1,1 9-47,-3 1 1,4 3 0,1 4 0,-1 3-237,1 1 0,5 9 0,-1-5 1,4 3 31,2-1 1,0-8-1,2 3 1,4-5 51,7-2 0,0-7 1,4-1-1,4-3 77,0-3 0,0-10 0,-2-5 0,0-5-110,0-6 1,-7-4 0,1 2 0,0-5 173,-3-1 0,1 5 1,-7-1-1,2 4 160,-2 2 1,-1 6 1139,-3 1-1013,0 8 0,0-3 0,-3 14 226,-3 5 0,2 14 0,-7 5 1,3 7-66,4 6 1,-5 7-1,1 12 1,-1 7-108,1 3 1,-7 10 0,5 1-286,-1 2 1,-4 1-1,7 3 1,0-3-1,-1-3-381,5-4 0,2-10 0,2-9 0,0-9-49,0-7 0,2-14 1,4-5-1,7-7 417,4-7 0,2-3 0,0-9 0</inkml:trace>
  <inkml:trace contextRef="#ctx0" brushRef="#br0" timeOffset="4177">4931 681 7612,'0'26'0,"0"-1"0,0 0 0,0 3 74,0 3 0,0-1 1,0-1-4,0-1 0,9-1 0,3-4 0,5 0 0,2-4-98,0-4 0,0-11 0,2 3 0,2-5 15,3-2 1,1-2-1,-4-3 1,5-3-240,1-2 0,-6-3 0,3-6 0,-5 0-34,-2 0 0,-2 0 0,-3 0 285,-1 0 0,-9 6 1,5 1-1,-3-3 103,0-2 0,-2 0 0,-8 3 0,-4 3 26,-3 3 0,5 1 0,-7 9 915,-1 5-859,5-5 0,-6 17 1,9-2-55,2 6 0,2 4 0,2-4 0,0 5-61,0 1 0,2-6 0,2 3 0,4-5-20,3-2 0,2 0 1,6-2-1,0-5-266,0-5 0,0 1 0,2-2 1,2-4-100,2-6 1,2 0 0,-3-9-1,3-1 76,3-3 1,-7 4 0,4 0 0,-2-1 90,1-3 0,-1 0 1,-6 2-1,0 5 400,0 1 1,-6-3 683,-1 5-456,1 1 1,-5 8-185,-8 4 0,0 5 0,-6 8-133,4 0 0,8 0 1,3-2-1,1-3-216,5-1 1,4-2 0,4 1-126,2-5 0,3-5 0,-5-2 0,4 0 0,3-2-146,3-5 0,-5-3 1,-3-9 171,-4 0 1,-2 0-1,-2-2 1,-2-2-1,-5-3 91,-1 3 1,-3-4 0,-6 1 248,0 3 1,0 2 0,-2 2 0,-2 0 97,-3 0 0,-7 9 1,1 3-1,-4 5-118,-2 2 1,0 0-1,2 2 1,3 5 35,1 5 1,9 7 0,-3 7 0,5 5 345,2 5 1,0 2-1,2 0 1,5 0-118,5 0 1,5-2-1,4-3 1,5-5-300,5-7-435,5 2 0,2-21-170,0 4 1,2-3 0,2-3 470,2 0 0,9-17 0,-4-4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27.83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549 702 7663,'-19'0'852,"0"0"-320,0 0 0,-2 0 0,-2 0 0,-5 0-330,-1 0 1,3 0 0,-3 2-1,-1 3-85,1 1 1,4 0 0,-7-6 0,0 0-71,3 0 1,-1 0 0,7 0-135,-2 0 1,0 0 0,6 0-140,0 0 0,8-8 35,5-5 0,12-2 0,7 1 1,4-1-335,2-6 463,8 2 0,0-11 1,7 7-88,-2-2 1,-7-9 0,5 3 0,-3-5 43,-4-2 0,5 0 0,-5 0 0,-4 0 106,-5 0 1,-7 6 0,3 3-1,-1-1 268,-5 1 0,-2 6 1,-4-3-1,-4 7 123,-7 7 0,-4-5 0,-4 6 1,-2 1 308,-2 4-560,-1 3 0,5 3 1,-2 0-252,-2 0 1,-1 3 0,8 3-1,-1 7-615,0 3 1,2 5 0,2 3 724,2 1 0,9 9 0,-4-5 0</inkml:trace>
  <inkml:trace contextRef="#ctx0" brushRef="#br0" timeOffset="273">985 797 8094,'0'19'0,"0"0"492,0 0 0,6 6 0,1 5 0,-3 3 1,-2 8 312,-2-1 1,-6 6 0,-3-2-951,-1-2 0,-1 5 0,-4-3 0,3-4 145,-3-6 0,-10 2 0,-5-7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30.07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493 76 7673,'-8'-10'446,"4"-1"1,-9 7-323,-2-2 0,-1-7 1,-3 7-1,0 2 23,0 1 0,0-3 1,0 0-1,0 2 21,0 1 0,0 3 0,0 3 0,0 1-141,0 2 1,0 7 0,0-5 0,0 3-9,0 3 0,2 3 1,2 2-74,3 0 0,1 0 0,-1 0-103,5 0 1,-1 0-38,1 0 0,1 0-51,6 0 1,0 0-1,0 0-35,0 0 1,0-6-1,2-3-493,5-1 352,3-3 0,3-6 284,-1 0 0,-5-2 258,5-5 1,-7 3 0,3-6 156,0 1 0,3 3 1,8 6-140,0 0 0,0 8 0,2 5 0,2 4 53,2 2 1,3 2 0,-5 2-1,2 4 1,-2 3 111,-1 4 0,-3-7 1,-3-2-1,-1-1-6,-2 1 0,-9-4 0,2 4-95,-4-4 1,-4-2-1,-4 0 1,-7 0 0,-3 0 13,-3 0 1,-7 0 0,-1-2-283,-3-4 1,-1 1 35,-7-7 1,0 5 0,0-5-1,2-3 1,2-2 0,5-4-519,1-4 1,3 1 0,8-7 0,5-3-1,5-2 547,5-2 0,2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30.37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0 6635,'-10'9'2638,"-7"-7"-2638,15 15 0,-15-15 0,6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31.01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266 1044 9160,'0'-30'184,"2"-6"1,2 5 0,2-7-219,-1-6 1,3-3-1,-2-5 1,-1 3-195,-3 3 210,6-7 0,-6 7 0,5-5-8,-5 7 1,-2 4 0,0 4 0,2 4 61,4 7-1,-4 4 0,7 13 66,-9 8 1,0 10 0,0 13 0,0 3 18,0-3 0,0 4 0,0-2 1,-2 1-46,-5 1 0,3-6 0,-9 7 0,-1-3 10,-3 0 1,2 0-1,0-6 1,-4 3-152,-2 3-1,2-10 1,-10 4 0,1-5-357,5-3 1,-4-3 0,1-8-646,3 0 605,11 0 110,3 0 353,9 0 0,-8 9 0,-3 1 0</inkml:trace>
  <inkml:trace contextRef="#ctx0" brushRef="#br0" timeOffset="388">873 589 10517,'-13'-7'395,"0"1"1,1 0 0,-7 6 0,0 0-140,0 0 1,0 0 0,0 0-1,0 0-180,0 0 0,0 2 1,-2 2-1,-2 4-63,-3 3 0,8 2 0,5 5 0,0 4-241,3 3 1,1 4 0,9 9 0,2 0-15,5 0 1,3-2 0,9-2 0,2-5 40,5-1 0,-3-3 0,8-6 0,3-2-97,2-5 0,-4 3 0,-3-9 0,-2-1 73,-3-3 0,3-11 1,-2-3-1,-4-5 36,-6-2 1,-6-9 0,-9-3-1,0-3 213,0 3 1,-3-5 0,-3 6-1,-9 1 132,-8 3 1,0 5 0,-7 2 0,3 3-105,4 3 1,-4-2 0,1 9 0,1 2-1012,-2 1 1,5 12 958,-3 4 0,13 3 0,3 3 0</inkml:trace>
  <inkml:trace contextRef="#ctx0" brushRef="#br0" timeOffset="683">1138 285 9597,'19'6'1420,"0"1"-1113,0-3 1,-2 0 0,-2 0 0,-3 3-183,3-3 1,8-2-1,3-2 1,-3 0-719,-2 0 1,0 0 0,2 0 0,2 0-1000,-1 0 1,3 0 1591,-2 0 0,1-8 0,-7-3 0</inkml:trace>
  <inkml:trace contextRef="#ctx0" brushRef="#br0" timeOffset="1207">1802 39 9946,'13'-7'270,"-1"1"0,-5 0 0,5 3-217,3-3 1,2 4 0,2-4 0,0 4-135,0 2 0,0 0 0,0 2 0,0 2 17,0 2 1,-7 7 0,1-5 0,0 3-49,-3 4 0,5 1 0,-9 3 91,-2 0 1,5 0 0,-3 0-1,-2 0-41,-1 0 0,-6 0 0,-3 0 0,-4 0 36,-1 0 0,-6-8 0,2-3 1,-6-2-172,-4 1 0,0 5 1,6-5 186,0-3 1,0-2 188,0-2-225,8 0 0,11 0 0,13 0 0,4 0 27,2 0 0,0 0 0,0 0 0,0 0-10,0 0 0,-2 2 0,-3 2 0,-1 5 139,2 1 1,-5 1 0,1 4-1,-3-3 213,-4 3 1,5 2-1,-3 2-69,-2 0 1,-4-7-1,-4 1 1,-4 2-124,-3 2 1,-1 0 0,-7-3 0,0-3 0,0-3-89,0-4 0,-7 5 0,1-3-313,2-2 1,2-1-1,2-3 270,0 0 0,0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34.60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76 8036,'0'-10'799,"0"1"1,0 7 0,2-2-748,4-3 1,5 1 0,8 4 0,0-2-156,0-2 1,0-1 0,2 7-1,2 0-57,2 0 1,1-6-1,-7 0 1,0 1-43,0 3 1,0 4 0,-1 5 220,1 5 1,-8 5 0,-5 2 130,-4 0 0,5 6 1,-1 3-1,0 1 1,1 7 202,-1 6 0,2-2 1,-3 7-1,3-1 31,3 5 1,1 3 0,7 3-1,0 2-143,0 5 1,0-12-1,0 3 1,0-7-118,0-5 0,6-5 1,3-7-1,1-6-637,5-3 0,-5-6 1,3-1-1,2-4-2219,2-3 2732,2-2 0,-1-6 0,1 0 0</inkml:trace>
  <inkml:trace contextRef="#ctx0" brushRef="#br0" timeOffset="312">911 114 6791,'-12'0'716,"-1"0"0,7 0 1,-5 2-1,1 2-95,-1 3 0,-1 7 1,-7-1-1,0 6-246,0 6 0,-9-1 1,-3 7-1,-5 5-159,-2 6 1,-9 7 0,-3 10 0,-3 4-378,3 6 175,-5 5 1,13-4-1,-7-1-382,3 3 0,4-1 1,10-3-2521,7-11 2739,-5 0 0,9-17 0,-6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1:42.0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 57 8223,'-11'0'1795,"5"0"-1766,12 0 0,7 0 0,10 0 0,4 0-207,3 0 0,1 0 1,7 0-1,0 0 30,0 0 0,-6-6 0,-3 0 0,1 2-73,-1 1 0,-6 6 0,3 3 339,-5 7-44,-11 3 0,-1 12 0,-7 3 701,4 5-546,-4 2 1,7 2 0,-9 2 10,0 3 0,2 7 0,4-3 0,7 1-12,4 1 1,2-9-1,0 2 1,0-6-250,0-6 1,6 2 0,0-9 0,0-4-471,3-6 0,-1-7 0,7-8 0,-2 0-2167,1 0 2658,3 0 0,-6 0 0,-3 0 0</inkml:trace>
  <inkml:trace contextRef="#ctx0" brushRef="#br0" timeOffset="395">890 1 7589,'-8'12'0,"-5"1"126,-4 2 0,-2 4 1,0 4-1,0 4 783,0 3 1,-6 8 0,-2 6-1,-3 0-469,-4 2 0,5 3 0,-5 8 1,-2 0-279,0 0 1,-6-3 0,13-3-1,-1-7-402,5-4 0,10-2 1,5-2-1,1-4-1584,5-7 1824,10-4 0,13-2 0,11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14.74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209 285 8021,'-13'-7'615,"1"1"1,5 0 0,-5 6-411,-3 0 1,4 6 0,-1 3 0,-1 1-74,3 5 1,-7 2 0,6 4 0,-2 4-15,1 7 0,5-3 0,-3 3 0,2 2 7,3 1 1,-3 5 0,2 3 0,1 1 44,3-2 0,2-2 1,0-4-1,0-2-28,0-3 0,7-6 0,1 5 0,3-3-87,3-3 1,3-3 0,2-2 0,0 0-89,0 0-134,8-9 1,-3 1 0,7-7-87,3 2 1,-5 0-1,3-6 1,2-2-42,2-4 1,2 2-1,-3-9 1,-1 1-239,-2 1 1,-3-6 0,5 4 0,-5-3-859,-1-3 1390,-3 8 0,-6-6 0,0 7 0</inkml:trace>
  <inkml:trace contextRef="#ctx0" brushRef="#br0" timeOffset="253">95 683 11995,'11'-10'973,"5"1"1,10 1-1017,3-5 0,3 3 1,6-3-1,0-2-274,0-2 1,2 0 0,2 3 0,0 1-725,-6-2 452,2 7 0,-15-7 0,6 7-1387,-1-3 1976,-3 7 0,-6-13 0,0 7 0</inkml:trace>
  <inkml:trace contextRef="#ctx0" brushRef="#br0" timeOffset="472">247 228 7658,'-11'0'3082,"5"0"1,14-2-2753,11-5 1,9-3 0,10-9 0,2-2 0,2-2-732,2-3 1,7 1 0,-3 8-1,3 3-231,1 1 0,7 2 632,-8-1 0,4-5 0,2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17.71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 0 7627,'0'19'106,"0"2"1,0 2 84,0 3 1,-6 5 0,-1-1 0,3 3-113,2 7 0,2 11 0,-2 2 0,-2 6-12,-3 4 1,1 2 0,6-4-1,0 3 78,0-3 0,0-2 1,0-4-1,0-3-185,0-1 1,0-15-1,0-1 1,0-5 138,0-7 0,0-2-87,0-2 0,2-10 0,2-9-171,3-11 0,1-12 1,-4-7-1,3-3 84,-3-7 1,6-2 0,1 4 1,-1 0 0,7 0 0,-4 0 1,2 2-5,-3 4 0,5-1 1,-4 7-1,4 3 51,2 2 1,0 8 0,0 3 11,0 1 1,-1-3 0,1 5 40,0 3 0,-2 4 1,-2 7-1,-2 5 83,1 5 1,-3 8 0,0 3 0,-3 3-10,-4 9 0,0-2 0,1 9 0,1-3 244,-2 0 1,-2 7-217,-2-7 1,0-2-1,0-8 1,0-5 0,0-1-1,0-5-391,0-2-501,0-10 0,0-5 763,0-12 0,9-13 0,1-11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18.11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20 9543,'19'0'113,"0"0"1,0 0 0,0 0 0,2 0-36,4 0 0,-4 0 0,4 0 0,-1-2-43,1-5 0,-4 5 0,4-4 0,-4 4-1337,-2 2 0,0 2 1302,0 4 0,0 5 0,0 8 0</inkml:trace>
  <inkml:trace contextRef="#ctx0" brushRef="#br0" timeOffset="180">20 247 7644,'2'17'729,"4"-4"1,7-5 0,10-8 0,5-2-348,1-4-541,3 4 1,8-7 0,2 7-1777,2-4 1935,0 4 0,-6-7 0,0 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20.66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247 0 8316,'-17'2'231,"4"5"0,-4 3 0,5 11 0,-5 3-203,-2 1 1,6 9 0,1-1 0,-3 9 139,-2 9 1,-2-2 0,0 1 0,2 3-27,4 2 1,-1 8 0,7 0 0,3-2-22,2-2 0,2-8 0,0-1 0,0 1-38,0-3 1,2-8-1,5-10 1,5-3-124,5-4 1,4-1 0,2-6-1,5-1-71,1-2 0,3-9 0,6 2 0,0-4-218,0-2 0,-7-8 0,1-5 0,2-3 74,1-3 0,1 2 0,-4 2-1770,-7 2 2025,-4-8 0,-2 0 0,0-6 0</inkml:trace>
  <inkml:trace contextRef="#ctx0" brushRef="#br0" timeOffset="205">228 702 7948,'-19'0'1046,"0"0"0,6 0-982,0 0 0,11 0 0,2 0 0,11 0 102,6 0 1,2 0 0,2 0 0,2 0-34,2 0 0,9-2 1,-2-2-1,1-5-599,-1-1 1,4-1 0,-7-1 0,3 3-1406,-1 1 1871,-7 6 0,3-15 0,-8 6 0</inkml:trace>
  <inkml:trace contextRef="#ctx0" brushRef="#br0" timeOffset="399">379 228 8741,'-29'0'0,"6"-2"2014,8-4 1,7 1-1835,8-7 1,2 1 0,6-4 0,9 3 0,8-3-220,5-2 0,1-2 0,7 0 0,0 0-658,0 0 0,2 2 0,2 5 0,3 5 697,-3 5 0,6-6 0,1-3 0</inkml:trace>
  <inkml:trace contextRef="#ctx0" brushRef="#br0" timeOffset="1115">1176 930 7835,'-8'25'0,"-3"2"353,1 3 1,-1 4-1,7 10 1,-3 6-329,3 5 0,2 2 0,0 2 109,-4 4 0,4-4 1,-5 3-1,5-8 1,2-3-17,0 2 0,0-9 1,0-4-230,0-6 0,0-18 0,0 3-101,0-2 0,0-10 0,0-10 36,0-13 1,0-12 0,0-10-1,0 0 54,0 0 1,0-6 0,0-2 0,0-3 175,0-3 1,6 3 0,1 1 0,-3-1-55,-2 1 0,0 6 0,2-1 0,5 8 55,1 3 0,-3 3 1,3-3-1,1 5-51,-1-1 0,3 7 1,6-4-54,0 4 0,0 2 0,0 0 0,0 2 0,2 4-6,4 7 0,-2 4 0,7 2 1,-1 0 48,1 0 1,-7 2 0,4 2 0,-1 5 63,-1 1 1,-2 3-1,-8 6 1,-5 0 206,-1 0 0,-3 0 0,-6 0 0,0 0 71,0 0 0,-2 0 1,-4-3-194,-7-3 0,-12 4 0,-7-7 1,-4 3-1,-1-2-71,-1-3 0,6 5 0,0-7 1,1 0-37,1 3 1,3-7-1,8 4-1704,0-4 676,8-2 1,13 0 0,15 0 991,7 0 0,9-17 0,-3-4 0</inkml:trace>
  <inkml:trace contextRef="#ctx0" brushRef="#br0" timeOffset="1467">1935 1044 7644,'-2'-17'264,"-5"2"178,-5 2 0,1 7 0,-2-5 502,-1 3 1,-3-5-749,-2 7 1,0 0 0,0 6 0,0 0-140,0 0 0,0 8 0,2 5 0,2 6-80,3 6 0,8-2 0,-3 7 0,5-1-117,2 1 1,2-1 0,5 3 0,5-7-41,5-4 0,2-8 0,2-3 0,2-1-77,3-5 1,5-2-1,-6-4 1,1-2 43,1-3 1,-6-14 0,2 2 0,-6-2 132,-4 0 1,-9-4 0,2 0-1,-3 2 261,-3 1 1,-3 4-1,-3-1 1,-7 0 74,-3 0 1,-3 8 0,0 3 0,0 1-202,0 1 1,0 0-1,2 8 1,2 4-642,3 7 1,7-1 0,-1 5 0,4 4 585,2 0 0,8 0 0,3-2 0</inkml:trace>
  <inkml:trace contextRef="#ctx0" brushRef="#br0" timeOffset="1721">2314 968 11201,'0'19'-147,"0"-7"1,0 1 0,0 4 162,0 6 1,0 0 0,0 9 0,0-1-151,0-1 1,6 4 0,1-7-1,-3 0-161,-2 1 0,-2-3 1,0-6-1629,0 0 967,0-8 956,-8-3 0,-3-25 0,-8-4 0</inkml:trace>
  <inkml:trace contextRef="#ctx0" brushRef="#br0" timeOffset="1873">2124 1006 7357,'-10'-11'1922,"3"3"1,14 8-1338,5 0 0,7-2 0,7-3 1,5-1-341,5 2 0,2-5 0,0 3 1,2 2-507,4 2 0,-4 0 261,5-5 0,3 5 0,1-6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24.28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456 114 7765,'2'-18'0,"2"-1"0,3 0-174,-3 0 1,0 8 246,2 5 1,-2 4-1,7 4 1,-3 4-1,-3 7 132,-3 4 0,-2 10 0,0 5 0,0 6-61,0 6 1,6 6 0,0 14 0,-1 5-164,-3 5-20,-2 2 0,0 0-12,0-1 0,0-5 1,0-5-1,0-4-76,0-6 1,0-13 0,0-4 0,0-10-130,0-7 1,0-15 140,0-12 1,-9-15 0,-1-24-1,-3-5 1,0-7-41,-1-6 1,-3 2 0,-2-7 0,-2 3 175,-4 4 1,3 8-1,-3 5 1,2 1 282,-2 5-269,4 2 0,-15 4 0,6 3 17,1 1 0,-1 9 0,7-3 0,-2 8 771,2 5 1,2-2-83,2 9 1,2-3-300,4 3-420,5 4 1,16-9-83,5 5 1,14 2 0,11-7-1,11 1 1,5 1-37,3 1 0,2-1 1,2 5-1,5-2-195,1 2 0,-12-5 0,2 3 0,-5 2-205,-3 2 1,6 2 0,-7 0 0,1 0 495,-5 0 0,-4-9 0,-2-1 0</inkml:trace>
  <inkml:trace contextRef="#ctx0" brushRef="#br0" timeOffset="1500">740 949 7914,'0'-27'84,"0"6"1,0-7 0,0 1 0,0-1 0,0-5 0,-2 3 0,-2 3-7,-2 4 16,-1 1 1,7 4 103,0-1-264,0 0-4,0 8 1,3 3 0,3 8 0,6 2-43,5 4 115,2-4 1,7 9-115,-1-5 0,9-4 0,-5 7 0,3-3 0,-3 0-74,-1-2 0,3-1 1,-3-3 56,1 0 0,-8 2 0,0 2 1,-6 2-1,-2 0 110,-3 3 1,-1-5-1,-9 9 162,0 2 0,-7 1 0,-1 3 29,-3 0 0,-1 2 1,-7 3-1,2 1 1,2-2-8,2-2 0,7-2 0,-4 0-142,1 0 0,3-6 0,6-1 0,2 1-322,4-3 191,-4-1 1,22-9 0,-5 0-471,2 0 412,8 0 0,-6-2 1,7-2-58,-3-3 0,1-7 0,-5 1 154,2-4 0,7-2 1,-7 2-1,-2 2 0,-2 3 105,-2-3 1,0 0 0,-2 1 304,-4 1 0,1 0 29,-7-6 0,-1 7 1,-8 1-237,-4 3 1,1 1-1,-7 7 1,-3 0-41,-2 0 0,5 0 0,-1 2 1,0 5-32,3 5 0,-7 5 1,6 2-1,1 2 9,3 5 1,3-3 0,0 6 0,-2 1-63,1-1 0,5-6 1,5 3-1,3-5-25,3-2 0,1-2 1,7-5-1,0-5-177,0-5 0,0-2 0,0 0 1,0-2-135,0-5 0,-2-3 1,-2-11-1,-5-2 196,-1-3 0,3 1 1,-5 6 302,-3 0 0,4 0 0,-1 0-116,-3 0 0,-4 9 892,-7 3-397,5 5-355,-15 2 1,15 9 0,-4 3-191,4 5 1,2 2-1,0 0-281,0 0 0,8-6 0,5-3 94,4-1 0,2-3 1,0-6-22,0 0 1,0-9 0,0-3 0,-2-5-20,-5-2 0,5 0 0,-4 0 1,4 0 193,2 0 1,-7 7 0,-1-1-1,-1 0 79,1 3 0,-5-1 0,7 7 115,2-2-157,-7-1 52,0 7 1,-6 0 0,3 2 336,1 5-270,0 3 1,-6 3-81,0 0 1,0-1 0,0 7 0,0 0-38,0 0 0,0 0 0,2-2-55,5-4 0,-3 1 0,7-5 0,-1-1-177,1 1 1,1-5-1,7-8 142,0-3 0,-6-5 1,-3 3-1,1-1-155,-1-5 187,-5 6 0,12-7 195,-5 3-167,-3-4 0,1 4 73,-4 1 1,-1 1 19,7-1 43,-7 3 0,3 11 33,-8 5 21,0 3 0,2 9-71,4 0 0,-4 0 0,5 0-48,-5 0 1,4-6-1,3-3 1,1 1-54,5-1 0,2-6 1,2 1-62,0-10 1,-2 1 0,-3-8 0,-1-3 15,2-2 0,-5-2 0,1 0 1,-1-2 22,1-4 1,-1 10 0,3-4 26,-7 2 1,3 7-1,-3-3 41,-2-2 0,5 5 0,-1-1 12,3 3 0,-1 3 0,5 10 0,-4 3 4,-3 3 1,5 1 0,-5 7-1,3 2-39,3 5 1,-3-5 0,-1 6 0,1-2 18,0 1 0,-7-1 1,2-6-1,-4 0 75,-2 0 1,0 0 0,0 0 76,0 0 1,-8-9-1,-5-3 98,-4-5-248,-2-2 0,0-9 1,0-3-7,0-5 1,7-2 0,1 0 59,3 0 0,1 0 0,10 2 0,3 2-75,7 3 0,12 1 0,6-4 0,5 5-44,2 1 0,9-3 1,3 5-1,3 3-198,-3 2 0,5 0 0,-6-2-511,-1-2 728,15-1 0,-21-1 0,13-3 0</inkml:trace>
  <inkml:trace contextRef="#ctx0" brushRef="#br0" timeOffset="2106">3111 1708 7931,'-8'19'0,"-3"0"276,1 0 0,-5-7 0,6-1-68,-1-3 1,4-1-1,-5-10 1,1-5 72,-1-11 0,5-10 0,-5-18-190,3-10 0,1-10 1,7-13-1,0-7 1,3-3-65,3-7-10,-2 43 1,2 0 0,3 5 0,-1-1 0,0-1 0,-1-1-96,6-45 0,-1 0 1,5 15-1,-2 2-160,-2 2 0,-1 13 0,7 6 1,0 8-39,0 5 1,-2 1-1,-2 10 1,-3 3 93,3 7 1,8 12 0,3 5 0,-3 1 35,-2 1 1,-2 2-1,0 8 1,0 4 236,0 3 1,0 1 0,-2 7 0,-5 3 46,-6 3 0,-3-2 0,-3 7 1,0-1-46,0 1 0,-3 1 0,-3 5 0,-9 0-68,-8 2 1,0-5 0,-9 12 0,1-5 64,1-2 0,-6 8 0,5 2 1,-3 1 12,3-5 1,-3-10-1,9-2 1,1-1 873,3-1 0,9-3-576,-1-8 1,11-8 0,4-5 0,13-4-609,8-2 1,17 0 0,2-2-1,11-4-400,12-7 607,7 4 0,12-16 0,2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23.42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312 0 7789,'0'19'0,"-2"0"312,-4 0 1,4 7 0,-4 1 0,1 2-444,-1 5 1,4 8-1,-4 3 1,3-3 174,3-2 0,0-2 0,0 0 0,0-3-113,0-3 0,0-5 0,0-8 0,0 0-1084,0 0 1153,9-8 0,-7 6 0,6-7 0</inkml:trace>
  <inkml:trace contextRef="#ctx0" brushRef="#br0" timeOffset="198">28 342 8458,'-19'0'2222,"11"0"-1964,8 0 0,10 0 0,15 0 0,5 0 52,-1 0 0,9-7 0,-2 1-367,6 2 1,3-5 0,-8 3 0,3 2 0,3 2-932,1 2 0,-2 0 0,-8 0 988,-3 0 0,-7-9 0,3-1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25.17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816 131 7664,'-9'-19'0,"-3"2"42,-5 5 1,-2-3 0,0 6 0,-2-1 245,-5-5 0,-1 7 1,-7 1-1,1 3 0,-5 0-16,-4-2 1,-5 1-1,5 10 1,-4 5-170,-3 7 1,5 0 0,-5 15-1,3 1-103,4 3 1,4 10 0,6 7 0,7 6-60,4 4 0,4 9 1,5-2-1,5 3 23,5 3 0,11-2 0,3-2 0,7-7 6,6-6 0,7 0 0,10-17 0,5-6-101,1-9 1,3-8 0,8-6 0,2-7 30,2-4 0,0-6 1,-6-6-1,-2-14-125,-5-9 0,3-3 0,-11-15 0,-6-3 180,-9-8 0,-5 1 0,-6-6 1,-3-1 111,-7 1 0,-6 0 0,-6-5 0,-9 7-94,-8 6 1,-8 0 0,-12 16 0,-5 8-61,-7 7 0,0 9 0,-12 7 0,-1 5-113,1 5 1,10 11 0,-2 7 0,2 12-208,4 10 1,11 12-1,2 3 407,7 8 0,9 15 0,-3 10 0</inkml:trace>
  <inkml:trace contextRef="#ctx0" brushRef="#br0" timeOffset="463">379 795 7654,'-12'2'1981,"1"4"-1859,3 7 1,1-2 0,10-1 27,3-1 1,4-3 0,12-6-1,3 0-261,6 0 0,5-6 1,4-3-1,2 1-247,3-1 0,5-3 0,-3 5 1,-3 3-168,-4 2 0,2 2 0,-12 0 366,-1 0 0,-2 2 1,-8 4-1,-2 7 172,-4 4 1,-5 8-1,-8 0 1,-2 1 301,-4 1 1,-2-4 0,-7 7 0,2-1 259,-2 1 1,7-5 0,2 5-215,4-3 1,2 0-1,2-3 1,4 1-1,7-2-222,3-2 0,12-8 0,3-3 0,5-1-199,2-5 1,6-2 0,1-2-1357,-3 0 1,-2-8 1415,-2-5 0,0-4 0,0-2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27.16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115 114 7772,'-3'-12'630,"-1"-1"-328,-2-2 1,-9 7-120,2 1 1,3 5 0,-3 2-150,-1 0 0,3 9 0,0 3 0,3 5-11,4 2 0,2 7 0,2 1 0,0 0 86,0 1 1,0-1 0,0-4 0,0 3-34,0-3 1,2-2 0,4-4-106,7-5 1,4 3 0,2-9 0,0-1-324,0-3 0,0-11 0,-1-3-73,1-5 1,0-2 328,0 0 0,-6 0 0,-2 0 0,-3 0-83,-4 0 1,-2 6 827,-2 1-199,0 8 0,-6-3-308,0 14 1,-1 3-1,7 9-102,0 0 1,2-6-1,5-1 4,5 3 1,-1-4 0,2-1 0,1 1 0,3-3-156,2 1 0,0 3 1,0-6-1,0-1-155,0-3 1,2-4-1,2-3 1,0-3 32,-6-2 0,2 3 0,-6-5 0,4-3 39,2-2 0,-9 4 0,-1 1 105,-1-3 0,-6-2 802,5-2-138,-5 9 1,-4 1-234,-5 9 0,5 9 0,-4 3-93,4 5 0,4 2 0,4 0-211,7 0 0,4 0 1,2 0-1,0-2-250,0-5 1,6-1 0,0-7 0,-2 2-232,-2-1 1,-2-5 0,0-5-1,0-3 39,0-3 1,-2-7-1,-4-8 1,-7 1 403,-4-2 0,-2-1 0,0-6 0,0 5-21,0 2 0,-6-1 0,-3 5 0,-1-2 45,-5 1 1,-2 3 0,-4 5 0,-2 3 712,-2 7 0,6 3 1,6 3-122,-2 0 1,-1 0-467,-3 0-478,8 0 0,11 7 328,13-1 0,4 9 0,1-5 0</inkml:trace>
  <inkml:trace contextRef="#ctx0" brushRef="#br0" timeOffset="390">911 266 9965,'2'-17'-103,"2"2"0,5 5-172,1 1 1,3-5 0,6 3 230,0 1 0,-6-1 0,-1 7 0,3-2-47,2 1 1,-4 3 0,-1 2 85,3 0 0,2 0 0,2 0 55,0 0 0,0 0-20,0 0 1,-7 0-67,1 0 1,-11 0 89,-2 0 1,-2 7 0,-11 1 94,-1 2 0,-3 3 0,-2 6 0,0 0 0,0 0 219,0 0 0,6 0 1,3 0-1,1 0 96,5 0 1,2 0 0,2 0 0,2 0-332,4 0 0,5-7 0,8-1 1,2-3-300,4-3 1,5-3 0,8-2 0,0-2-502,-1-5 0,1-3 1,0-7-1,-2 2 667,-4 2 0,-5 9 0,-8-4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1:33.2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663 1 8375,'-19'2'0,"-2"4"0,-3 9 0,-3 8 507,-2 9 1,-3 5-1,-6 8 1,0 7-319,0 10 1,-2 16-1,19-32 1,0 2-1,-1 5 1,0 2-166,0 3 0,2 2 1,-1 2-1,2 2 1,-1 4-1,2 1 1,-1 2-1,0-1-83,-1 2 0,2 0 0,2-5 0,2-1 0,2-2 0,1-2 0,3-7 0,1-3-300,1 41 0,12-11 0,9-14 0,10-11-2101,13-11 2460,0-14 0,9-1 0,-5-8 0,8 1 0,9 1 0</inkml:trace>
  <inkml:trace contextRef="#ctx0" brushRef="#br0" timeOffset="760">1080 1480 8117,'-8'-27'0,"5"3"0,-3-7 83,4-3 0,2-2 0,0-2 1,0 0-19,0 0 0,2 1 0,2-1 0,5 0-93,1 0 1,-3 2 0,3 2-1,1 5-62,-1 1 1,-3 5-1,3 8 65,-1 3 1,5 7 17,-1-1 0,-5 12 0,-1 7 0,-5 4 157,-2 2 1,0 2-1,0 2 1,0 5-101,0 1 0,-7-4 0,-1 5 1,-3-1-19,-3 1 0,-3-7 1,-2 2-1,-2-1-84,-4 1 0,1-8 0,-5 4 0,1-2-121,5-5 1,-4 1-1,2 2 1,1-2-224,3-3 0,9-1 0,1 4 396,3-3 0,1 1 0,7 6 0</inkml:trace>
  <inkml:trace contextRef="#ctx0" brushRef="#br0" timeOffset="1058">1459 1461 7322,'-10'19'679,"-1"0"0,7 0 1,-4 0-331,-3 0 1,5 6 0,-5 3-1,1-1-366,-1 0 1,-2 1 0,-5-5 0,1 2-328,4-2 1,-4-2-1430,5-2 1773,3 0 0,-8-17 0,7-4 0</inkml:trace>
  <inkml:trace contextRef="#ctx0" brushRef="#br0" timeOffset="1544">2047 1499 8531,'0'10'1735,"-8"-3"-1615,-5-14 1,3 5 0,-1-6 0,1 2-56,-1-1 0,-2-5 0,-6 5 43,0 3 1,-6-4 0,0 1-393,2 3 1,2 2-29,2 2-33,8 0 1,13 0-1,15 0 65,6 0 0,3-2 0,-7-4 1,0-7 34,-1-4 1,1-2 0,0 0 0,0 0 56,0 0 1,-2 0 0,-4 0 0,-5 2 296,1 5 1,-7-5-1,4 4 1,-6-1 201,-6 1 1,-5 2 0,-8 7 0,0-2-118,0 2 0,0 2 1,0 2-1,0 0-43,1 0 1,-1 6 0,0 2-646,0 3 494,8-7 0,11 13 0,11-7 0</inkml:trace>
  <inkml:trace contextRef="#ctx0" brushRef="#br0" timeOffset="1917">2389 380 8056,'0'-19'150,"0"0"0,2 8 1,2 3-1,4 2 75,3-1 0,-5 1 1,7 6-1,2 0-78,2 0 1,2 8 0,-1 5 0,4 6-1,3 6 0,-4 5 1,4 12-1,-4 6-27,-2 9 1,0 19-1,-2 2 1,-4 7-130,-7 5 0,-4 5 0,-1-45 1,-2 1-1,0 3 0,-2 0 77,-3 1 1,-1 1 0,1-2 0,-2 0 0,-7-1 0,-2-1 0,0 0 0,0-1 111,-1 0 1,0-3 0,-13 33 0,-1-12 0,-2-10-8,-1-8 0,5-13 0,3-13 0,4-4 392,4-2-565,-5 0 0,14-9 0,-9-1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33.48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112 664 9546,'9'11'234,"4"-5"1,3-4-217,3-2 1,9 0 0,3 0 0,3 0 20,-2 0 0,10-2 1,-6-2-1,-1-3-20,-1 3 1,-2 2 0,4 2 0,-3 0-20,-1 0 0,0 0 0,6 0 0</inkml:trace>
  <inkml:trace contextRef="#ctx0" brushRef="#br0" timeOffset="759">264 0 7816,'0'13'108,"-2"-1"1,-2 3 333,-2 2 0,-7 10 1,4 3-1,-1 4-164,-5 4 1,-2-3-1,-2 16 1,0 2 430,0 2-535,0 1 1,0 8-1,1 1 18,-1 2 0,2 3 0,4 6 0,5 0 77,-1 0 0,7-7 0,-4-4 0,6-3 368,6-8-595,5-9 0,10-1 0,2-10 1,6-7-1,5-4 0,8-8-248,5-5 1,-3-3 0,6-7 0,3-4-30,2-9 30,-7 0 0,-1-23 0,-7 5 0,2-5-3978,2-2 4183,-8 9 0,0-16 0,-7 5 0</inkml:trace>
  <inkml:trace contextRef="#ctx0" brushRef="#br0" timeOffset="1200">188 171 7711,'19'-6'1625,"0"-1"-1184,0 3 0,0 0 0,2 0 0,5-5-34,5-1 0,5 3 0,2-3 0,0-1-283,0 1 1,6 3 0,2-3 0,1 1 15,-1 5 1,-6-4-1,-4 1-140,4 3 0,2 2 0,-4 2 0</inkml:trace>
  <inkml:trace contextRef="#ctx0" brushRef="#br0" timeOffset="2126">1156 1195 7715,'-3'19'108,"-3"0"0,4 6 0,-4 3-11,4 1 1,2 3 0,-2 6-1,-3 0-270,-1 0 1,0 0-1,6-1 1,0 1 371,0 0 1,0-6-1,0-3 1,0 1-179,0-1 0,0-5 1,0 1-284,0-4 78,0-10 0,0-5 114,0-12 0,0-11 1,0-11-1,0-1 1,0-5-50,0-2 1,0-4 0,0-2-1,0-2-36,0 2 165,0-7 1,0 9 0,0-4 0,2 6 0,2 6 0,4 5 0,1 2-42,-1-1 0,7 1 0,-4 6-2,-1 0 1,13 7 8,-4-1 1,4 9 25,-4-3 0,0 5 0,0 2 0,2 2 0,3 5 123,1 5-50,0-3 1,-6 8 0,0-5 22,0 5 1,-6 2 0,-3 0 0,1 0 86,-1 0 0,-5 0 0,1 0 0,-4 0 104,-2 0 0,-2-2 0,-4-3 1,-7-3-177,-4-3 1,-2 5 0,0-5 0,-2 1-126,-4-1 1,2-1-1,-7-7 1,3 0-8,3 0 0,10 0 0,1 0-1213,-2 0 797,7 0 1,2-2-1073,12-5 1507,4 5 0,9-15 0,0 7 0</inkml:trace>
  <inkml:trace contextRef="#ctx0" brushRef="#br0" timeOffset="2462">1781 1271 7715,'9'-11'786,"-9"5"1,-2 4-1,-11 2-301,-2 0 0,-1 0-417,-3 0 0,2 2 0,2 2 0,4 5-105,3 1 1,2 3 0,6 6-1,0 0-197,0 0 0,2 0 0,2 0 1,4-2-132,3-5 0,2 5 0,6-6 0,0-1 137,0-3 0,-1-5 1,4-2-1,1 0 21,2 0 1,-2-2-1,-8-5 1,-4-5 108,-3-5 1,5-2 0,-7 0 0,-2 0 268,-2 0 1,-10 0 0,-5 0-1,-4 2-152,-2 4 1,0-1-1,0 7 12,0 3 1,0 2 0,0 2 0,3 2-311,3 4 0,-2-1 279,9 7 0,0 1 0,6 6 0</inkml:trace>
  <inkml:trace contextRef="#ctx0" brushRef="#br0" timeOffset="2702">2199 1157 7715,'0'19'0,"0"0"164,0 0 0,0 0 0,0 0 0,0 0 54,0 0 1,0 2 0,0 2 0,0 2-396,0-1 1,0-1 0,0 0 0,0 2-47,0-2 0,0-1 1,0-3 32,0-1 1,0 1 189,0 0 0,-9-8 0,-1-3 0</inkml:trace>
  <inkml:trace contextRef="#ctx0" brushRef="#br0" timeOffset="2873">1971 1214 8053,'19'0'747,"6"-2"0,1-2 0,-3-5-637,-2-1 0,6 6 0,5-5 1,4 3-1633,2-1 1522,0 1 0,0-2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38.6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513 53 8574,'-26'-2'0,"-1"-2"0,-3-2 0,-1 1 274,1 3 1,-5 9 0,3 1-1,-4 2-189,-2 5 0,0 8 0,2 5 0,3 1-8,1 5 1,9 10 0,0 5 0,6 1-128,4 1 1,9-1 0,-2 7 0,4 0-1,2 0 0,10-4 0,7 0 0,8 1 6,5-1 1,-1-9 0,7-2 0,2-8-159,8-9 0,7-6 0,2-6 0,-2-7-111,-3-4 1,1-4-1,3-6 1,-1-9 65,-2-6 0,-11-17 1,0 0 130,-6-7 0,-18-3 0,3-7 0,-4 0 1,-4 2 188,-5 5 0,-6-11 0,-6 4 0,-9-2 246,-8 0 1,0 10 0,-11 3-157,-6-1 0,0 10 0,-11-1 0,-2 10 0,-1 7-87,-3 2 1,8 2 0,5 5 0,4 7-77,2 10 0,0 14 0,0 10 0</inkml:trace>
  <inkml:trace contextRef="#ctx0" brushRef="#br0" timeOffset="639">513 698 8416,'2'13'651,"4"-1"1,7 3-572,4 2 1,4 2 0,2 0 0,4 0-87,3 0 1,-1 0 0,5 0 0,-2 0-1192,1 0 567,3-9 630,-6 7 0,5 2 0,-5 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37.60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17 266 7679,'-10'0'971,"3"0"-924,14 0 0,3 6 1,9 1-1,0-3-134,0-2 0,7-2 0,-1 0 1,0 0-45,2 0 1,-5 0 0,3 0 0,-4 0-145,-2 0 0,0-2 275,0-4 0,0 3 0,0-5 0</inkml:trace>
  <inkml:trace contextRef="#ctx0" brushRef="#br0" timeOffset="217">207 0 7679,'-2'19'450,"-2"3"1,-3 1-203,3 2 0,2 9 1,2-3-1,0 5-112,0 2 0,0 6 1,0 1-1,0-3-313,0-2 1,0-9 0,0-1 0,0-1 92,0 1 0,0-7 84,0 2 0,-8-4 0,-3-2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4.1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266 0 7666,'-6'13'665,"-1"-1"1,1 5-818,-3 7 1,5-3 0,-6 6 0,-1 0 194,1 5 0,-3 4 1,-6 2-1,0 0 61,0 0 1,0 2 0,0 2 0,0 4 13,0 3 1,7-5 0,1 6 0,1 1 80,-1-2 1,7 3-1,-3-5 1,5-1-29,2 0 0,0-8 0,2-8 0,5-3-119,5-4 0,5-2 0,2-4 0,2-4-29,5-7 0,3 3 0,7-3 0,-2-2-365,-3-2 1,1-10 0,6-3 0,0-1-145,0-1 1,4 0-1,0-3 1,-4 1 13,-2 2 0,2 7 0,-13-5 0,-2 1 472,-2-1 0,-2 7 0,0-4 0</inkml:trace>
  <inkml:trace contextRef="#ctx0" brushRef="#br0" timeOffset="213">190 740 10710,'19'-6'568,"0"-1"-654,0 1 1,6 4 0,3-2 187,1-3-578,3-7 1,6 11-1,0-3 156,0 4 1,-1-4-1,1-3 1,0 1-112,0-1 1,-8-5 0,-5 3 430,-4 1 0,-2-16 0,0 5 0</inkml:trace>
  <inkml:trace contextRef="#ctx0" brushRef="#br0" timeOffset="393">361 171 8836,'-2'-17'1590,"-5"4"1,5 3-1592,-4 4 1,12 3-1,7-3 1,6 4 19,6 2 0,-2-6 1,9-1-1,2 3-512,1 2 0,10-4 0,-1-1 0,-2 3-1152,-2 2 0,2 4 1645,-4 4 0,4 5 0,-12 8 0</inkml:trace>
  <inkml:trace contextRef="#ctx0" brushRef="#br0" timeOffset="1064">1006 911 7763,'-3'19'165,"-3"0"0,4-1 0,-6 4 1,1 3-1,-1 6-122,-3 5 1,5 2 0,-5 0 0,1 0 66,-1 0 0,5 0 0,-4 0 0,-1 0 149,0 0-254,7 0 0,-11-2 1,9-3-5,2-1 1,-4-9 0,1 2 6,3-4-441,2-2 0,2-10 265,0-9 0,0-9 0,0-12 1,0-2-1,0-4 97,0-3 1,0-1-1,0-7 1,0 0 103,0 0 1,6-2 0,3-2 0,-1-1 44,0 8 1,7-3 0,-4 8-1,1 1-40,1 3 1,0 5 0,6 2-1,0 0-48,0 0 1,2 0 0,2 3 0,2 1-20,-2 2 1,5 7 0,-1-5-1,3 3 23,3 4 0,1 2 0,0 2 1,-3 0 27,3 0 0,-4 6 0,-1 2 0,-1 3 180,-5 4 1,-2-5-1,-4 3 1,-3 2 96,-1 1 0,-9 3 0,3 0-83,-5 0 1,-11 0 0,-3 0 0,-5 0-163,-2 0 1,-7 0 0,-1-2 0,-2-2-103,-5-3 0,-2-7 0,-2 1 0,0-2-220,0 2 0,9-3 0,3 3-1161,5-4 706,2-2 0,9-2 0,6-2 723,8-3 0,6-7 0,9 3 0</inkml:trace>
  <inkml:trace contextRef="#ctx0" brushRef="#br0" timeOffset="1562">1916 1062 7653,'-11'13'129,"3"0"81,0 1 1,-1 3-1,-6 2 1,5 0-224,1 0 0,-3 0 0,3 0 0,1 0 45,-1 0 0,1 0 0,4 0-310,-2 0 0,-1 0 0,7 0-152,0 0 0,2-9 430,5-3 0,-5-5 0,6-2 0</inkml:trace>
  <inkml:trace contextRef="#ctx0" brushRef="#br0" timeOffset="2144">2049 1157 7413,'-9'-12'-440,"-3"-1"0,-5 9 1,-2-3 775,0 5 1,0 2-1,0 0 1,0 0-73,0 0 0,0 0 0,0 2-86,0 5 1,0 3-1,2 9 1,3 0-113,1 0 0,9 0 0,-3 2 0,5 2-44,2 3 1,0-1 0,0-6 0,2-2 30,5-5 0,-1 5 1,13-6-110,8-1 0,-1-1 0,-1-9 0,-2 0-99,2 0 1,-4 0 0,7-2 0,-3-5-43,0-5 1,-6-5-1,-8-2 1,-1-2 86,1-5 0,-7 5 0,3-4 1,-5 4 89,-2 2 1,-9 0 0,-3 2 15,-5 5 0,-2-3 0,0 9-48,0 1 0,6 5 1,3 7-1,-1 5 0,1 3 10,-5-2 1,6 4 41,3-5 0,-4 5 0,-1 2 0</inkml:trace>
  <inkml:trace contextRef="#ctx0" brushRef="#br0" timeOffset="2410">2466 1233 8468,'-17'2'599,"2"4"0,5 7-540,1 4 1,1-4 0,4-1 0,-3 3-147,3 2 0,2 2 0,2 0 83,0 0 0,0 0 0,0 0-1775,0 0 135,0-9 1644,0-1 0,-8-18 0,-3-1 0</inkml:trace>
  <inkml:trace contextRef="#ctx0" brushRef="#br0" timeOffset="2573">2238 1119 11957,'19'0'173,"0"0"0,2-6 0,5 0 1,3-1-436,1-1 1,6 4 0,-3-7 0,7 3-1748,5 3 2009,-10 3 0,1-6 0,-6-3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3.29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 20 7726,'12'0'372,"1"0"-198,2 0 0,2 0 0,2 0 1,-1 0-199,1 0 1,0 0 0,0 0 0,0 0-147,0 0 0,0 0 0,-2-3 0,-2-1-756,-2-2 926,-1 0 0,7 14 0,0 3 0</inkml:trace>
  <inkml:trace contextRef="#ctx0" brushRef="#br0" timeOffset="188">1 171 7669,'0'11'987,"2"-3"0,4-8 0,7 0-988,4 0 0,4 0 0,4 0 0,7 0-1678,3 0 1679,3 0 0,0 9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1.96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209 20 7361,'-19'-9'-236,"0"7"1,0-4 402,0 4 0,0 10 1,0 3-26,0-1 1,2 7 0,3-4 0,3 3-74,3 3 0,-5 0 1,7 0-1,2 0-37,1 0 1,3 0 0,0 0-28,0 0 0,7-6 0,1-3 0,3-1-63,3-5 1,3 4-1,2-1-125,0-3 1,0-2 0,0-2 0,0-2-103,0-4 1,0-5 0,0-8 210,0 0 0,-6 0 0,-3 0 0,-1 0-25,-5 0 0,0 7 0,0-1 311,3-2 428,-1 7-496,-6-1 0,0 12 1,-2 3-107,-4 7 0,3-3 1,-3 3-1,4 1 36,2 3 1,0 2 0,0 0 28,0 0 0,2 0-60,4 0 1,3 0 0,6-2 0,-5-2 0,1-5-136,-1-1 0,-3-3 0,5-6-165,3 0 1,2 0 111,2 0 1,-2-8 0,-3-3 0,-3-2-62,-3 1 0,5 5 0,-7-5 245,-2-3 0,-1 5 546,-3-3-187,0 9 0,0-3-293,0 14 1,0-3-1,2 9-76,4 1 0,-2 1 0,7 0 0,-1-5-84,1-1 0,2 5 1,5-3-111,1 0 1,0-3 0,0-8 0,0 0-79,0 0 1,0 0 0,0-2 0,-2-4 242,-4-7 0,4-4 0,-7-2 0</inkml:trace>
  <inkml:trace contextRef="#ctx0" brushRef="#br0" timeOffset="119">721 133 7722,'-19'-19'0,"0"3"0,0 1 299,0 2 1,0 7 0,0-5-270,0 3 1,0 2-1,0 6-140,1 0 1,5 0-783,0 0 892,9 8 0,-4 3 0,8 7 0</inkml:trace>
  <inkml:trace contextRef="#ctx0" brushRef="#br0" timeOffset="605">797 304 7645,'-11'-2'-291,"5"-4"271,4-7 0,2 2 0,0-1 33,0-3 0,0 5 0,0-3 0,2 0 0,2 1-75,3-1 1,7 0 36,-1-6 0,-2 9 98,1 3 1,1 5 3,6 2 0,0 0 0,0 2-42,0 5 1,-7-5-1,1 4 1,0-2 43,-3 3 0,7-3-106,-4 9 1,2-1-35,-3 7 0,-3-6 86,-9 0 1,0-1 0,-3 5-1,-1-2 85,-2-3 1,-7-5 0,5 3 0,-1 1 64,1-1 0,-5-3 0,7 5 19,2 3 1,2 2-147,2 2 0,0-6 0,2-3-264,4-1 1,5-3 106,8-6 1,0-6 0,0-1 0,0 1-1,2 0-37,4-1 1,-4-5-1,4 5 1,-4 3-94,-2 2 1,0-4 0,0-1-273,0 3 511,0 2 0,0 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34.29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161 1225 7854,'-13'19'0,"3"0"1083,2 0-979,1 0 1,7-11 0,2-8-1,5-12 110,5-12 0,5-14 0,2-12 1,0-7-51,0-6 1,6-11 0,3-10 0,-1-1-151,0 1 1,5-6 0,-7 1-1,-1-2-48,-3 3 0,-4 12 1,-3 13-1,-3 4-111,-3 2 0,1 15-90,-3 4 1,-2 15 143,9 4 0,-7 17 0,5 14 0,-1 7 161,1 6 0,1 11 0,7 11 1,2 3-75,5 9 1,-3 0 0,6 13-1,1 4 27,-1 4 1,1 0 0,2-8 0,-7-5 15,-4-2 1,-2-1 0,0-10-1,-2-3-35,-5-7 1,-3-6 0,-9-4 0,0-5 215,0-1 0,-4-3 0,-7-4-99,-8 4 0,-15-4 0,-4 5 0,-10-5 0,-7-4 11,-2-5 0,2 3 1,1-9-1,-1-1 72,-4-3 1,0-2 0,6 0-128,3 0 1,7 0 0,-1 0-1,4 0 1,4 0-54,5 0 0,3 0 0,9 0-856,0 0 0,11 0 0,8 0-444,10 0 1,18-2 1275,10-5 0,8-12 0,11-10 0</inkml:trace>
  <inkml:trace contextRef="#ctx0" brushRef="#br0" timeOffset="573">1508 220 7846,'-9'-19'691,"7"6"-420,-4 0 1,4 7-1,0-4 21,-5 1 0,3-3 1,-6 3-112,1-1 0,-6 5 0,3-1 1,-5 4-36,-2 2 1,0 2 0,0 4-1,0 7-57,0 4 0,0 12 0,0 9 1,0 13-235,0 10 1,2 0-1,3 11 1,3 6-580,3 8 613,1-2 0,9 5 0,5-11-43,5-4 0,5-11 0,4-2 0,2-8 3,3-9 0,8-12 1,-3-9-1,7-9 12,6-7 1,-4-7 0,7-9 0,-5-10 68,-4-10 0,4-22 0,-13-8 0,1-4 57,-5-2 0,-12-7 1,-7 3-1,-4-5 86,-2-2 1,-8 2 0,-5 7-1,-6 8 38,-6 6 1,-5 17-1,-7 0 1,-1 9-64,0 10 1,0 5-1,0 7-183,0-1 1,0 0 0,2 8 0,5 2 0,5 4-410,5 3 1,4-5-1,5 7 544,5 2 0,-3 2 0,-1 1 0</inkml:trace>
  <inkml:trace contextRef="#ctx0" brushRef="#br0" timeOffset="839">1527 959 7721,'10'19'435,"-3"0"0,-3 0 1,2 2-189,7 5 1,4-5 0,4 4 0,4-4 40,7-2 0,-3 0 0,3 0 0,1 0-284,3 0 1,-4 0 0,-1-2-1,3-2-565,2-3 1,-4 1 0,-3 4 560,-1-5 0,-3 5 0,-6-6 0</inkml:trace>
  <inkml:trace contextRef="#ctx0" brushRef="#br0" timeOffset="1456">2513 1016 7855,'19'0'444,"0"0"0,0 0 1,0 0-131,0 0-291,0 0 0,6 0 1,0 0-258,-1 0 0,-1 0 0,0 0-318,2 0 0,0-6 552,-6 0 0,0-1 0,0 7 0</inkml:trace>
  <inkml:trace contextRef="#ctx0" brushRef="#br0" timeOffset="1641">2532 1168 8200,'-19'17'1278,"0"-4"1,8 3-1090,5-3 0,6 2 0,9 0-79,10-3 0,2-8 0,10 3-433,3-5 0,2-2 0,2 0 0,0 0 1,0 0 322,-1 0 0,1-9 0,0-1 0</inkml:trace>
  <inkml:trace contextRef="#ctx0" brushRef="#br0" timeOffset="2091">3765 637 7902,'0'-19'0,"0"0"269,0 0 0,0 6 0,0 1 0,0-3 320,0-2 0,0-2 0,0 0-259,0 0 0,-7 0 0,-1 0-98,-3 0 0,1 0 1,-5 3-1,3 3-52,-3 7 0,-2 3 0,-4 3 0,-4 0-90,-7 0 1,2 3 0,1 3-169,2 7 1,-7 12 0,4 6 0,-1 5 0,1 4-33,3 5 0,4-3 0,8 8 0,4 3 134,3 2 1,2 4 0,8 2 0,6 2-20,11-2 1,8-2 0,11-2 0,2-4-216,5-9 1,3-2 0,9-19 0,0-6-138,0-8 1,-2-9 0,-3-9 0,-3-10 117,-3-10 1,-2-15 0,-6-7-1,-2-4 43,-4-2 1,-11-2 0,-11-2 0,-1-2 198,-5 2 1,-12 2 0,-9 4 0,-8 4 513,-5 7 1,-2 13 0,-8 5-608,-4 5 0,2 11 0,-9 5 0,1 12 0,-1 14 80,1 15 0,-1 18 0,-6 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7.9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369 418 7653,'0'-11'-45,"-2"3"1,-2 6 172,-2-5 1,-9 5 0,2-4 0,-1 2 81,1-3 1,-4 5 0,5-4 0,-5 2 16,-2-2 0,-7 3 0,1-3 0,2 4-114,2 2 0,-4 0 0,-1-2 38,3-4 0,2 3-23,2-3-283,0 4 0,11 0-71,8-4 1,8 3 0,13-3-1,2 2 72,3-2 0,7 1 0,-1-5 0,4-1-138,2 1 0,-7 3 1,-1-5-1,-3-3 221,-4-2 1,-2-2 0,-4 0 0,-2 2-11,-2 5 0,-9-11 0,0 4 430,-8-2 0,-4-1 1,-9 6-189,-2 3 1,2 2-1,-13 7 1,1-2-1,1 2-138,1 2 0,0 2 0,3 0 0,-1 0-382,2 0 0,8 6 0,5 2-830,1 3 1189,3 2 0,14 14 0,3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9.81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607 114 7119,'0'-19'-376,"0"0"0,0 0 896,0 0 0,-8 9 1,-5 1-1,-3 3-374,-3 0 1,0 0-1,0 6 1,-2 0 21,-5 0 1,-1 8 0,-7 7 0,0 8-75,-6 8 0,2 5 0,-6 4 0,4 5-116,2 5 0,0 13 0,2 7 0,5 6 5,6 6 1,6-2 0,6 4 0,7-4 31,4-6 0,4-4 0,6-5 0,11-12-200,11-13 0,7-9 0,8 1 1,5-9 33,5-8 1,-4-7-1,-1-10 1,3-8-261,2-16 0,0-5 0,-5-20 239,-6-1 0,-6-5 1,-4-7-1,-4-3 1,-5-2 151,-8-1 1,-7 0 0,-12-5-1,-4-1-7,-7 0 0,-6 8 0,-6 5 0,-7 6 134,-4 7 0,-1 12 0,-1 15 0,0 8 34,0 8 1,0 7-1,0 9 1,0 10-322,0 10 0,8 7 0,5 2 1,4 2 54,2 4 1,7-1 124,-1 7 0,9 1 0,-5 6 0</inkml:trace>
  <inkml:trace contextRef="#ctx0" brushRef="#br0" timeOffset="376">437 797 7693,'6'13'1049,"3"-1"-903,1 3 1,3 2 0,6 0 0,0-2 65,0-3 0,0-1 0,0 4 0,0-5-77,-1-1 0,6 5 0,5-1-296,9 4 1,-11-5 0,-8 1 0,-2 2-1,0 2 161,2 2 0,17 0 0,4 0 0</inkml:trace>
  <inkml:trace contextRef="#ctx0" brushRef="#br0" timeOffset="1181">1214 1082 7788,'-16'2'0,"3"4"237,7 7 1,1-3 0,-1 3-107,-7 2 1,-1 8 0,-1 2 0,4-2-250,3-2 0,-5 5 1,7-1-1,2 0 174,2 3 0,2-7 0,0 4-77,0-4 1,14-4-202,5-4 0,9-5 47,3-8 1,-14-8 0,6-5 0,-8-4-160,-4-2 1,10-2 0,0-2 339,-13-2 1,3-1 0,-1 7 182,-1 0 1,-13 2-1,6 5-4,-4 5 1,-5 5 66,-12 2 0,7 0 0,1 2-164,3 5 1,1-3-1,7 9 1,0 1-120,0 3 1,5-4 0,5 0 0,7 1-60,-2 3 0,-5-4 0,-8-1-298,5 3 0,16 0 129,8-2 0,3-5 0,-4-8 0,6-2 128,-15-4 1,-5 1 0,-9-5 0,12-1 130,-11 1 0,11 3 0,-29-5-11,-5-3 0,15 5 0,0-1 11,-6 3 0,24 1 0,6 7 0,-1 0 49,-15 0 0,-6 0 168,-27 0 1,10 2 0,-4 5-2,11 5 0,27 3 1,4 0-1,-6-3-2,2 3 0,13 2 0,-14 2-44,-3 0 0,0-6 0,-17-3 0,12-1-862,1-5 0,-5-4-356,13-6 1048,4-5 0,-10-8 0,-7 0 0</inkml:trace>
  <inkml:trace contextRef="#ctx0" brushRef="#br0" timeOffset="1320">1764 1120 7686,'-35'-19'0,"5"0"0,11 0 154,11 0 1,-18 2-1,-1 2 211,2 2 0,-3 9 1,20-2-230,-1 4 1,-1 2-381,-22 0 1,13 2 0,13 4 0,6 5 7,6-1 1,24 11-1,-1-6 236,-18 0 0,4 0 0,6 4 0</inkml:trace>
  <inkml:trace contextRef="#ctx0" brushRef="#br0" timeOffset="1686">1878 1328 7878,'-6'-12'233,"0"-1"0,-3 9 0,7-3-97,2 5 1,-4-6-188,10-5 0,-2 5 1,3-1-1,5 3 46,5 0 1,-4-1 0,-1 7 0,3-2-169,2-4 0,2 4 0,0-5 57,0 5 0,-4 4 1,4 5 144,-13 3 1,13 7-1,-15-2 1,0-5-19,-6-1 1,0 4 0,-10-5-1,-3 0 52,-2 1 1,0 6-1,2-5 1,5 3 205,1-1 1,-5 1 0,3 6 0,1 0 0,1 0 0,9 0-152,0 0 0,2-2 0,5-2 0,5-5-210,5-2 1,2-1-1,4-7-309,9 0 0,-15 0 0,8-2 401,-6-5 0,-2-3 0,2-9 0</inkml:trace>
  <inkml:trace contextRef="#ctx0" brushRef="#br0" timeOffset="2506">3130 1802 7654,'-19'0'674,"0"0"1,2-2 0,-4-2-453,-6-2 1,-7-9 0,11 4 0,0 1 132,-7 4 1,-1-3-1,-1 3 1,7-1-214,4-1 0,-5 6 1,1-4-1,2 4 108,2 2 1,8 0-157,0 0-514,9 0 1,-2 0-1,12-3 1,7-1-107,4-2 0,2-7 0,2 5 0,2-1 246,2 1 1,3-5 0,-5 5 0,4-3 167,3-3 0,-1 3 0,3-2 0,-9-1 73,-8-3 0,-3 4 0,-3 0 1,4-1 1621,-5-3-1310,-12-2 1,0-6 0,-7-3 332,3-1 1,-3 3-1,0-3-143,-7 2 1,-6 3 0,3 12-191,-4 5 1,4 5 0,-7 4-463,1 5 1,12 3 0,-2 9-412,7 0 1,4 0 0,6 0 0,2-2 599,4-4 0,5 12 0,8-4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48.77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1 304 7653,'12'0'173,"1"0"0,2 2 49,2 5 0,1-5 0,1 4-182,0-4 0,7 4 0,1 1 1,1-3-1,1-2-332,1-2 0,-1 0 0,5 0 0,-5 0-1008,-1 0 998,-3 0 302,-6 9 0,0-7 0,0 6 0</inkml:trace>
  <inkml:trace contextRef="#ctx0" brushRef="#br0" timeOffset="249">304 1 7653,'-19'0'229,"0"0"1,0 8-1,0 5 1,2 4 388,5 2 1,-3 8-1,9 2-773,1 1 1,-3 6-1,2-5 1,1 5-44,3 2 1,2 0 0,0-2 0,0-2 0,2-5-608,5-1 0,-5-9 805,4-7 0,-4 1 0,-2 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54.16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220 433 7663,'-6'-19'352,"-1"0"1,1-2 0,4-3-1,-2-1 187,-3 2 0,1-5 0,6 1-497,0-2 1,0 3-1,0-3 1,0 1-195,0 5 0,0 2 0,0 2 0,2 2 110,5 5 0,-3-5-357,8 4 0,-5 5 0,3 4 419,-1 8 1,3 0 0,-5 9 0,-1 1 42,2 3 0,-5 4 0,3 2 81,-4 3 0,-4 1 0,-2-4 1,-5 3-1,-1-1 62,-5 2 1,-2-6 0,-4 5-1,-2-5-93,-2-2 1,-3 0 0,5-2-1,-2-3-6,1-1 1,10-9 0,1 2-953,-2-3 654,7-3 1,8 0 190,13 0 0,3-9 0,3-1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2:55.33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304 464 7654,'-2'10'1161,"-4"-3"-1079,4-5-33,-15-2 0,9-9 0,-7-3 0,4-7-8,3-6 0,2 1 0,6-7 0,0-1 0,0 1-92,0-1 0,0 0 0,0-6 1,0 3-128,0 3 1,0-2 0,2 9 8,4 2 0,-2 2 172,9 2 1,-9 10 467,2 9-366,-4 9 0,-2 10 1,0 0 24,0 0 0,-6 0 0,-2 0 0,-1 0-5,1-1 1,-7 1 0,2 0 0,-3 0-29,-3 0 0,0 0 0,2 0 0,2 0-80,2 0 1,3-6-1,-5-3-674,3-1 0,5-3-119,-5-6 776,-1 0 0,-6-17 0,0-4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16.64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 9643,'13'6'21,"0"1"1,1-1 36,12-6 0,-5 6 1,4 0-1,-4-1-189,-2-3 1,6-2-1,1 0 1,-1 0-144,2 0 0,-6 0 0,5 0 1,-5 0-1,-2 0-1047,0 0 1321,0 8 0,0-6 0,0 7 0</inkml:trace>
  <inkml:trace contextRef="#ctx0" brushRef="#br0" timeOffset="197">114 210 9141,'0'10'1011,"9"-2"1,3-8-1118,5 0 60,10 0 1,3 0-1,6 0-427,-5 0 0,11 0 1,-4 0 472,2 0 0,1 0 0,-4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15.0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76 1461 8805,'2'-21'236,"5"-5"30,5-5-140,-3-5 1,8-17 0,-5-6 643,5-6-609,2-5 0,0-6 0,0-4 21,0-8-545,0-1 0,0-8 332,0 9 0,0 8 0,0 0 0,0 6 97,0 4 1,0 18 0,0 1-1,-3 9 1,-1 6-276,-2 5 1,-3 3 0,5 11-228,-2 5 1,-1 3 522,7 9 0,2 17 1,3 8-1,1 13 1,0 13 18,3 12 0,1 9 0,7 6 0,-2 4 53,-3 6 0,-1 5 0,-13-45 0,-1-1 0,14 48 67,-3 0 0,5-9 0,-5-6 0,1-6-227,-1-5 1,-2-10 0,-6 0-106,0-6 0,0-13 0,0 0 0,-2-8 0,-2-5 1,-2-4 0,-9-2 0,2-2 0,-4 0 661,-2 0-697,-8-8 1,-5 6 89,-12-5 1,-5-1 0,-10 0 0,-4-3 193,-6-4 1,-7-2 0,-7-2 0,-3 0 0,-3-2 201,1-4 0,-5-5 1,-4-8-1,6 0-155,5 0 0,6 7 0,8 1-125,3 3 0,14 1 0,0 7 0,7 0 0,5 0-1753,3 0-1174,11 0 1371,1 0 1491,9 0 0,9 0 0,1 0 0</inkml:trace>
  <inkml:trace contextRef="#ctx0" brushRef="#br0" timeOffset="577">1575 1574 7879,'0'19'915,"0"0"0,0 0-803,0 0 1,2-2-1,4-4-73,7-7 0,6-4 0,4-2 0,2 0 0,0 0 16,3 0 0,-5-2 0,6-4 0,1-7-2300,-1-4 2007,-5-2 0,3-2 0,-8-2-149,0-2 0,-6 6 0,-3 6 387,-1-2 0,-3 5 0,-6-3 0,0-1 0,-2 7 316,-5 7 1,5 9 92,-4 10 0,4 0 0,2 0 0,0-1 0,2 1 36,4 0 1,5 0 0,8-2 0,2-2-363,4-2-3,-4-9 0,9 4 0,-7-6-65,2 5 0,7-5 1,-7 4-1,-2-6-3227,-2-6 2367,-2-5 845,0-8 0,0 0 0,0 0 0</inkml:trace>
  <inkml:trace contextRef="#ctx0" brushRef="#br0" timeOffset="717">2219 1176 7734,'-27'-36'0,"-3"3"0,-1 5 625,-1 7 0,3 0 1,-5 13-1,5-1 486,1 1 1,3 1 0,6 7-336,0 0-531,8 0 1,5 3 0,12 1-246,7 2 0,4 9 0,2-5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20.77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 1 8062,'-9'10'1938,"9"-1"-1749,0-9 1,2 0 0,11 0 0,2 0 0,4 0 86,6 0 1,-4 0-1,6 0-553,1 0 0,-7 0 0,6 2 1,1 4 276,3 7 0,5 12 0,2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21.64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207 57 8757,'-19'-19'0,"0"2"0,0 5 0,0 5 366,0 5 0,0 2 0,0 0 1,0 0-346,0 0 1,6 0 0,3 2-577,1 5 1,5 1 554,10 5 0,13 4 0,11-7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21.5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1 152 7892,'0'13'505,"0"0"-372,0 1 1,2-3 0,4 0 0,7-3 0,4-4-160,2-2 1,2-4 0,4-2 0,5-4-75,-1-3 1,5-2 0,-7-8 0,1-2 127,-1-2 1,-2 2 0,-6 8-313,0 2 0,0 1 0,-2-7 382,-4 0 118,-5 8 0,-10 3 0,-4 10 0,-5 4-16,1 7 1,-1 4 0,7 2-1,-3 0-46,3 0 0,2-7 0,2 1 0,0 2-87,0 1 0,9 1 0,3-2 0,5-4-254,2-3 0,0 0 0,0-3 0,0 1-254,0-2 1,6-2-1,1-2 1,-3-2-1246,-2-4 1686,-2-5 0,8-8 0,3 0 0</inkml:trace>
  <inkml:trace contextRef="#ctx0" brushRef="#br0" timeOffset="719">1253 608 7003,'0'-19'400,"0"-7"0,0 1 0,0 0 0,0-3-527,0-3 148,0-5 0,0 4 0,0 1 71,0-3 0,6 5 0,0-1 1,-2 3-217,-1 3 172,5-5 0,-6 14-154,4-4 1,-1 13-5,1 0 0,-4 6 149,4 6 1,-4 4 0,-4 7 47,-4-4 1,2 4 0,-9-5-1,-2 5 1,-4 2 126,-6 0 0,2-2 1,-7-2-1,1-3 41,-1 3 0,1 0 0,-5 0 0,5-5-329,1-1 0,1-3 0,4-6-1153,-3 0 1020,10 0 207,-1 0 0,15 0 0,-7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42.18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209 57 7923,'-9'19'0,"-3"0"0,-5 0 317,-2 0 0,0 9 0,0 3-249,0 5 1,6 2-1,1 0 1,-3 2-1,0 2 192,3 2 0,-3 3 1,9-5-161,1 2 1,3 0-1,2-8 1,0-2 0,0-3 51,0 3 0,2-6 0,5-3-81,5-4 1,5-2-1,4-2 1,2-5 0,5-3-187,1-1 0,-3-6 0,5 5 0,3-5-291,2-2 1,2-2 0,-2-3 0,-3-3-213,-1-2 0,-9-3 618,2-6 0,5 0 0,-1 0 0</inkml:trace>
  <inkml:trace contextRef="#ctx0" brushRef="#br0" timeOffset="192">171 456 8003,'2'10'1799,"4"-4"-1882,5-3 1,8-3-1,0 0 21,0 0 1,6 0 0,2 0 0,1-3-295,-1-3 0,5-4 1,-5-7-1,1 2 356,-1 2 0,-2-8 0,-6-8 0</inkml:trace>
  <inkml:trace contextRef="#ctx0" brushRef="#br0" timeOffset="367">342 95 8145,'-19'0'2980,"10"7"-2701,9-1 1,4 0 0,13-6 0,7 0-296,3 0 0,5-2 0,5-2 1,3-5-805,5-1 1,-3 6 819,8-3 0,1-3 0,6-1 0</inkml:trace>
  <inkml:trace contextRef="#ctx0" brushRef="#br0" timeOffset="1117">1195 0 8019,'-8'19'286,"6"-6"1,-5 2 0,3 4 0,0 4-75,-2 0 0,-1 7 0,5 1-100,-4 5 0,4 8 1,-5 3-1,3-1 1,0 2-4,-2 1 0,-1 2 0,7 5 1,0-1-156,0-4 1,0 4 0,0-7 0,0 1-23,0-5 0,0-4 1,0-4-1,0-5-116,0-5 169,0-14-258,0 5 234,0-15 0,0 4-72,0-12 1,0-4 0,2-9 0,3 0 94,1 0 1,2-7-1,-3 1 1,1 2 0,-2 2 0,7-4 0,-1-1 0,3 3-21,-1 2 1,-1 2-1,4 0 1,-3 0-41,3 0 1,2 7-1,2 1 1,0 0-58,0 1 0,0 6 0,0-3 118,0 5 1,0 2 0,0 2 139,0 5 1,-2 3-1,-3 9 1,-3 0 106,-3 0 1,-1 6-1,-7 3 1,0-1 78,0 1 0,0 3 0,0-5-113,0-3 0,0-2 0,-3-2 0,-1 0-51,-2 0 0,-2-2-167,1-5-1218,5-3 1238,-6-9 0,16-9 0,3-1 0</inkml:trace>
  <inkml:trace contextRef="#ctx0" brushRef="#br0" timeOffset="1617">2200 1366 7824,'-8'11'758,"-5"-5"0,-4-6-448,-2-6 1,1 3-1,-1-3 1,0 2-83,0-2 1,0 3 0,0-5 0,0 2-73,0-1 0,0 1 0,0 6 0,0 0-125,0 0 0,6 0-93,1 0 1,5 0-1,-3-2-75,1-4 1,5 1 0,10-7-417,7-3 1,4 0 0,2 0 0,0 3 174,0-3 0,2 5 0,2-1 274,2 3 1,1-7 0,-10 2 0,-1-4 0,-4-2 111,-3 0 1,1 0 0,-5 0 0,2 1 377,-2-1 0,-4 0 0,-6 2 24,-7 4 0,-3-4 0,-3 7 1,0-3-1,0 2-51,0 3 0,0 2 1,0 6-1,0 0-345,0 0 0,2 2 0,4 4 114,7 7 0,4 10-128,2 2 0,8 9 0,3-4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19.48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38 494 8258,'-6'19'559,"-1"0"1,-5-7-865,6 1 273,-1-9 0,9 4 198,5-8-258,-5 0 129,15 0-84,-7 0 0,9-2 1,0-2-1,0-4-148,0-3 1,6-1 0,1-7 0,-5 0 21,-7 0 1,3 0 0,-6 0 0,1 0 80,1 0 1,-9 0 0,5 2-1,-3 2 207,0 3 1,1 5 302,-7-5-334,0 7 1,0-1 33,0 12 1,0-1 0,0 7-1,0 3 1,0 2 91,0 2 0,0 0 1,0 0-89,0 0 1,2 0 0,4 0 0,7 0-46,4 0 1,2-3-1,-3-1 1,1-4-262,2-3 0,-4-2 0,10-6 0,-4 0 0,-2 0-371,0 0 1,0-6-1,0-2-11,0-3 1,-6-8 565,0-6 0,-9-17 0,4 2 0</inkml:trace>
  <inkml:trace contextRef="#ctx0" brushRef="#br0" timeOffset="135">550 171 7915,'-19'-21'73,"0"-4"1,0 4-1,0-5 277,0 5 0,0 9 1,0 1-1,-2 3 44,-4 4 0,10-5 0,-4 3 1,3 2 46,-1 1 0,4 3-698,0 0 0,11 3-531,2 3 0,9-2 788,10 9 0,0-1 0,0 7 0</inkml:trace>
  <inkml:trace contextRef="#ctx0" brushRef="#br0" timeOffset="819">1385 968 7300,'-19'0'642,"0"0"1,0 0-1,0 0 1,0-2-234,0-5 0,-6 5 1,-1-4-188,3 4 0,-4 2 0,-1 0 1,1 0-1,0 0-13,3 0-114,-5 0 0,8 0 0,-4 0-161,3 0 188,4 0-277,-1 0-931,0 0 897,8 0 1,5 0 0,12-2-930,7-5 873,4 5 0,2-15 0,2 5 21,4-5 1,-4-2 0,6 0 0,-1 0 179,-1 0 0,0 0 0,-8 0 1,-2 0 91,-3 0 0,-7 7 0,3-1 1,-2-2 272,1-2 1,-1 5 0,-8-1 0,-4 0 1244,-7 3-1382,-4-7 0,-2 15 1,0-5-46,0 5 1,0 2-1,0 0 1,0 0-352,0 0 0,7 0 0,-1 0 332,-2 0-812,7 9 692,-1-7 0,9 23 0,0-4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42.52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36 76 7816,'-11'-8'3354,"-6"5"-2573,15-5 0,-4 8-573,12 0 0,5-6 1,8-1-73,0 3 1,-7 0 0,1 0-1,2-3-567,2 3 1,2 2-1,0 2 1,0-2-142,0-4 1,0 4-1,0-5-33,-1 5 1,1 2 0,-2 2-119,-4 5 1,2-3 722,-9 8 0,9 1 0,-5 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3:42.78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39 1 6935,'-9'17'404,"-3"-5"1,3 5 2448,3-4-2329,4-5 1,4 7 0,4-9-351,7-2 0,10-1 1,5-3-1,-1 0-428,0 0 1,7-3-1,-2-1 1,1-2-1768,-1 2 2021,4 2 0,-7 2 0,9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35.17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357 746 9431,'-5'-19'217,"-1"-4"1,-5 3 0,3-9 0,1-3 0,-3-6 355,1-7-593,-3 4 1,1-8 90,0 3 1,7-3-162,-2-2 0,5 6 48,1 0 1,0 3-14,0 3 1,0 1-144,0 15 0,1 1 107,5 5 0,4 1 1,6 5 228,1 6 1,-5 10 0,-3 6 11,-1 5 1,-3 2 0,-5 3 0,0 4 52,0 1 0,0 1 1,-1 3-1,-5-2 83,-5 2 1,-5 2 0,-1 2 0,-1-2-89,-5-3-199,4 3 0,-11-6 0,5 6-234,-1-3 1,5-5-1,-1-7 1,3-2-455,2-3 1,0 1-1,0-8-2724,0-1 3413,7-2 0,3-9 0,7-3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36.4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289 661 8527,'9'-2'580,"-3"-4"0,-6-3 0,-4-10 0,-1-3-340,1-7-170,2-3 1,0-9 0,-2-5-279,-1-3 115,-1-2 1,6 0-81,0 0 1,0 2-1,0 2 1,0 6-61,0 5 0,0 6 0,0 13 137,0 0 0,2 7 85,3 5 0,-1 12 1,6 8-1,-3 8 1,-3 3 405,-2 4 0,-2 3 1,0 0-1,0 1 474,0 0-672,0-7 0,-8 5-73,-3-4 1,-4-1-1,-2-1 1,0-1-1,-2-5-100,-4-1 0,5-2 0,-7 0 0,2 0-761,1 0 621,-1-7 1,6 3-726,0-8 1,6 1 0,1-4 840,3 4 0,-6 3 0,3 8 0</inkml:trace>
  <inkml:trace contextRef="#ctx0" brushRef="#br0" timeOffset="266">747 695 8359,'0'17'0,"0"0"0,0 0 513,0 0 0,-1 7 0,-3 5 0,-2 1 670,2-2-1010,-5 4 1,5-5 0,-5 5-219,1-4 110,-5 4 1,9-19 0,-5 4 108,1-2 0,-3-5 0,3-1-174,-1-1 0,5-2 0,-3-6 0</inkml:trace>
  <inkml:trace contextRef="#ctx0" brushRef="#br0" timeOffset="810">1257 355 7745,'-8'-17'180,"-3"0"1,2 6 151,-3 0 1,1 1-1,-6-3 1,0 4 0,0-1 819,0 1-906,0 5 0,0-5 1,0 5-69,0-2 0,0 0 1,0 6-48,0 0 1,6 0-1,1 2 1,1 4-281,0 5 0,5 4 1,0 2-1,8 0-784,7 0 799,4 0 0,4 0 1,4 0-114,5 0 1,4 6 0,2 1 0,0 3-105,0 3 286,0 2 1,-2-4-1,-2 1 150,-1 1 0,-9 0 0,3 0 0,-6-3 270,-6-3 1,-1-1-1,-7-6-152,3 0 0,-2 0 1,-8 0-1,-3-2 1,-5-4 292,-7-5-606,2-4 0,-9-2 54,3 0 0,-1-2 1,-4-2-1,3-3-211,0-3 0,7-1 1,-3-6 77,8 0 0,-1 0 0,9 0 0,1 0-92,2 0 1,4-2 0,4-2-1,5-1 136,4 1 0,2 2 0,0 0 1,0-2-1,0-1 119,0 1 0,0-3 0,-2-1 55,-4-1 0,-1 3 0,-6-3 0,1 1 0,-1 2 58,-2-1 1,-10 5 0,-5-4 0,-6 6 0,-3 6 0,-3-2 0,4 7 0,-3 2 0,-1 2-392,1 2 1,-1 8 303,3 3 0,-5 12 0,-7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35.54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1 289 10239,'17'0'903,"0"0"-676,-8 0 1,6-2 0,-1-2-1,4-3 1,5-1-499,-2 1 1,0-1 0,-1 4 0,5-1-1046,1 1 0,-3 2 1316,5 2 0,-7 0 0,4 0 0</inkml:trace>
  <inkml:trace contextRef="#ctx0" brushRef="#br0" timeOffset="203">188 0 9447,'-15'17'0,"1"2"0,5 2 198,1 1 0,-3 9-206,5-3 1,1-2 0,5 3 346,0 1-451,0 2 1,0-4-1,0-1 112,0-3 0,0 6 0,0-3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38.99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0 136 8456,'0'-17'-73,"2"6"0,4 0 0,5-1-186,4 3 238,2-6 0,2 7-13,4-3 1,-4-2-1,3 5 1,-3 1-1,-2-1 14,0 4 0,0 2 0,0 2-116,0 0 0,-6 0 0,-1 2 1,-1 2-1,-1 4 325,-1 1 0,1 8 1,-4 6-1,1-1-16,-1 3 1,-2 1 0,0 8 0,2 0 66,1 0 0,1 0 1,-4 0-1,2 0-109,1 0 0,9 0 0,-5 0 0,2 0-176,1 0 1,-1-6 0,6-1 0,2-3-437,4-3 409,-5-2 0,7-8-222,-8 0 0,6-7 0,-1 2 0,-1-4 0,0-2-888,1 0 1182,-3-8 0,6-1 0,-8-8 0</inkml:trace>
  <inkml:trace contextRef="#ctx0" brushRef="#br0" timeOffset="267">629 85 8771,'-8'17'578,"-3"0"0,1 0 1,-3 0-1,-4 2-107,-3 4 1,-5 1 0,4 6 0,-3-1-217,-3 1 0,1 0 1,-4 0-1,1-1-151,-1 1-145,-2 2 1,4-4-1,1-1-794,3-3 400,1-1 0,8-6-1996,4 0 2431,3 0 0,1 0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1.50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8649,'17'0'-339,"-2"2"1,-2 4 0,0 5 378,6 4 0,-2 2 0,6 2 0,-2 6 39,1 9 0,-1 1 1,5 11-1,-1 1 34,-4 2 0,-2 9 1,-2 5-1,-2 3 56,-4 2 0,2 0 0,-7 0 0,-2-1 84,-2 1 1,-4 0-1,-2 0 1,-4-2 64,-1-3 0,-2-5 0,-6-9 0,0-4-290,0-5 0,0-12 0,0-5 1,0-4-90,0-2 1,5-2-2660,1-4 2720,7-3 0,-11-8 0,6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1.85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51 1 7705,'-17'0'0,"0"0"0,8 7 0,1 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2.45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450 1 7895,'-6'11'506,"0"0"0,-1 3 0,3 6-354,-2 3 1,-1 13 0,3 0 0,-2 5-42,3 6 0,1 8 0,2 4 0,0-3-162,0-3 1,0 2 0,0-12 0,0 1-321,0-5 51,0-11 0,0-3 0,0-8-1605,0 0 1925,0-8 0,0-1 0,0-8 0</inkml:trace>
  <inkml:trace contextRef="#ctx0" brushRef="#br0" timeOffset="205">8 103 8369,'-7'-17'1268,"7"7"0,0 4-1092,9 5 1,8 1 0,6-2 0,5-2 19,4-2 1,4-5-1,4 3 1,5 1-257,4-1 1,2 3 0,0 5 0,-2 0-1420,-4 0 1,4 0 1478,-3 0 0,-5 0 0,1 0 0</inkml:trace>
  <inkml:trace contextRef="#ctx0" brushRef="#br0" timeOffset="709">1214 1003 7672,'-17'0'902,"0"0"-337,0 0 1,-2 0-1,-2 0-293,-1 0 1,-3 0 0,4 0 0,-1 0-141,1 0 1,-3 0 0,1 0 0,2 0-103,2 0 1,2 0 0,0 0-272,0 0 235,8-8-465,1 6 0,8-7 0,2 3 142,4-5 1,5-4 0,10-2-1,2 2 14,-3 3 0,5-3 0,-2 4 0,-3-4 184,-1-2 1,-2 0 0,-2 0-1,-3 0 276,-7 0 1,-3 0 0,-2 0 0,0 0-10,0 0 0,-7 6 1,-5-1-1,-3 1 434,-2 2 0,-2-5 1,-1 9-1,-3 1-138,2 2 0,0 2 0,1 2-94,-3 4 1,6 3-339,6 8 0,7 8 0,-4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41.51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38 1 7755,'-10'8'1616,"10"-6"0,12 5-1467,5-5 1,-4-2 0,2 0 0,4 0-1,4 0-303,0 0 1,-2 0 0,-2 0 0,0 0-305,0 0 1,0 0 0,0 0 0,0 2-1090,0 4 1547,-9-4 0,7 15 0,-6-6 0</inkml:trace>
  <inkml:trace contextRef="#ctx0" brushRef="#br0" timeOffset="172">19 228 8713,'-10'9'490,"1"-7"1,18 6-1,3-8 1,7 0-1,7 0-894,5 0 0,-1 0 0,3 0 404,7 0 0,-2 9 0,9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6.30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374 34 8030,'-8'-9'0,"-3"1"411,-4 0 1,-2 7 0,0-5 0,0 4-271,0 2 1,-2 0 0,-2 0 0,-1 0 2,1 0 0,-4 6 0,3 1 1,1 3-120,2 3 1,-2 2 0,2 2-1,4 0 5,0 0 1,6 2 0,-1 2 0,3 1-513,3-1 0,2-2 152,2-2 0,8-2 0,3-4-285,4-5 0,2-4 0,0-2 0,0 0 615,0 0 0,6 0 0,1 0 0,1 0 0,-1 0 0,1 2 0,-4 1 0,1 5 0,-1 1 0,-4 8 0,-4 6 171,-1-2 0,-9-2 0,3 0 0,-4 1 0,-2 3 493,0-2 1,-2-4-1,-4-4 1,-7-2-250,-8 2 1,3 1 0,-7-1 0,0-4-209,-3-1 1,2-3-1,-1-5 1,1 0-266,-1 0 1,7 0 0,-3 0 57,4 0 0,2-7 0,0-3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5.3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440 425 8701,'-12'6'424,"1"0"1,0-1-1,-6-5 1,0 0-40,0 0 1,-2 0 0,-2 0-1,-1-1-163,1-5 1,-4 4-1,1-4 1,-3 3-142,-3-3 0,0 4 1,0-6-1,3 3 40,3-1-132,9 0 0,0 5-511,3-5 1,5 2 208,1-7 1,6 0-1,6-6 26,5 0 1,6 0 0,4 0 0,3 0 0,1 0-147,-1 0 1,5 2-1,-5 1 1,1 3 324,-1-2 0,-1-2 1,-6-2 168,0 0 0,-2 5 1,-4 1-1,-3 0 0,-3-1 1,1 1 1,0 5 0,-8-3 0,-4 0 92,-5-1 1,-4 4-1,-2-3 1,0 2 1998,0 3-2022,-8 2 1,6 0-250,-3-4 0,-3 4 0,3-3 1,1 3-1,4 4-96,6 3 0,3 5 0,8 7 213,0 0 0,0 7 0,0 3 0</inkml:trace>
  <inkml:trace contextRef="#ctx0" brushRef="#br0" timeOffset="270">813 425 8427,'-9'8'609,"-1"-4"0,7 7 0,-3 2 0,0 4-250,-1 6 0,3-2 0,-7 7 0,-1 0-298,3-1 1,-6 5 0,4-6 0,-3 1-313,3-5 0,-4 3 0,4-3 0,-4-1 251,-2-2 0,0-2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4.45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16 239 7906,'-10'7'2112,"5"-5"-2257,10 4 0,5 1 1,9-1-1,1-2 283,3-2 0,7-2 0,-3 0 1,1 0-64,0 0 1,-1 0-1,3-2-265,-2-4 1,-7 4 0,3-3 0,-1 1-2075,0-2 2264,-1 4 0,-5-13 0,0 6 0</inkml:trace>
  <inkml:trace contextRef="#ctx0" brushRef="#br0" timeOffset="186">304 1 9096,'-2'19'0,"-3"3"0,-5 7 0,-1 5 550,0 5 0,7-3 0,-4 6 0,3-3-511,-1 1 1,-1-2 0,3-8-1,-2-4-429,2-1 0,2-3 0,4-5 390,4 0 0,3-7 0,8-3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7.56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32 397 7963,'-17'0'-606,"8"0"1,3 0 164,12 0 0,3 0 441,8 0 0,0-8 0,0-1 0</inkml:trace>
  <inkml:trace contextRef="#ctx0" brushRef="#br0" timeOffset="437">831 601 7879,'-12'-6'470,"1"0"1,7-7 0,-1 2 0,3-6-336,2-6 1,0 3-1,0-9 1,0-1-274,0-2 1,2-4 0,3-2 0,5-3 122,-1-3 0,6 5 0,-3-5 0,1 5-92,-2 7 0,2 0 0,-5 9-72,1 2 1,1 8 490,1 2 1,2 15 0,-7 1-77,-2 8 1,-2 10 0,-4 0-1,-2-1 9,-2 3 1,-7-4 0,2 5 0,-4-1-192,-2-5 0,-6-1 0,-2-2 0,-1 0 4,-4 0 1,-2 0-1,-4-2 1,-2-3-1151,-1-7 944,-9 5 1,18-8-375,-4 3 0,12-3 1,-1-2-701,4 0 1222,10 0 0,1 0 0,8 0 0</inkml:trace>
  <inkml:trace contextRef="#ctx0" brushRef="#br0" timeOffset="809">1255 261 7665,'10'-17'336,"-3"6"1,-9 1 57,-3 3 1,-5 1-1,-5 4 1,2-1 70,2-3 0,-1 0 0,-5 6 1,0 0-95,0 0 0,-5 0 0,-1 2 0,2 4-410,2 5 1,2 4-1,2 4 1,2 2 19,2 1 1,7 9 0,-2-3 0,5 2-93,1-2 1,7 3-1,6-7 1,6 1-262,4-1 0,5-7 0,-3-7 18,1-3 1,2-1-1,6-6 1,0 0-1,-2 0-4,-3 0 0,-3-8 1,-7-3-1,0-4 401,-4-2 1,-9-2 0,-1-2 0,-5-1 309,-5 1 0,-7 0 0,-8 0-149,-3-1 1,-5-1 0,3 6 0,-1 2-1,-5 2-605,-1 1 1,4 9 0,2-3 400,1 4 0,-5 2 0,3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49.88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85 7653,'0'-17'402,"0"6"0,0 0 485,0-3-843,8 7 0,-1-3 0,6 7 1,-1-3 40,1 2 1,2 2-145,2 2 0,0 0 1,0 0-1,0 0 0,0 0 90,0 0 0,0 8-252,0 3 1,-8 4 0,-3 2 288,-4 0 1,-2 0-1,0 0 1,-2 0 19,-4 0 0,3 0 0,-11 0-93,-5 0 0,2 0 0,-5-2 0,3-2 4,2-1 1,0-8 0,0 3 0,0-1-302,0-1-541,0 1 688,8-6 1,3 0 0,12 0-1,5 0 37,4 0 0,2 0 0,0 0 0,0 2 7,0 4 91,0-5 0,2 15 0,2-5 60,1 4 0,1 2 0,-6 0 0,0 0 1,-2 0 468,-4 0 0,2 0-231,-7 0 1,0 0-1,-6 0 1,-2-2 557,-4-4-746,4-3 1,-13-3 0,4 3 43,-4 1 1,-2-5 0,0 2 0,0-4-296,0-2 0,0 0 0,0 0-971,0 0 1,6 0 1131,-1 0 0,1 0 0,-6 0 0</inkml:trace>
  <inkml:trace contextRef="#ctx0" brushRef="#br0" timeOffset="574">832 442 7547,'17'0'0,"0"0"111,0 0 0,2-2 1,2-2-1,3-1-119,3 1 0,-6-4 0,3 3 0,1 1-103,3 2 1,-4 2-1,-1 2 196,-4 3 0,-4 5 0,-2 7 89,-1 0 1,-9 5 0,3 1 0,-4-2-1,-2 0-34,0 1 0,0 3 1,-2 5-1,-2-2 103,-1 3 1,-7-3-1,7 4 1,-1 4-13,-2 0 1,7-1-1,-5-1-106,4 0 1,4 0 0,4 0 0,5 0 0,4-2-122,2-3 1,0-3 0,0-7 0,2 0-232,3-4 0,-1-4 1,7 1-1,1-7-236,-3-3 1,4-2-1,-5 0 1,1 0 462,5 0 0,-7 0 0,1 0 0</inkml:trace>
  <inkml:trace contextRef="#ctx0" brushRef="#br0" timeOffset="855">1647 476 8096,'-7'11'935,"-4"0"0,-4 1 0,-2 5-693,0 0 0,-2 0 0,-4 2 0,-5 3 249,-4 7 0,-4 3 0,-4 2-364,-5 0 0,-6 0 0,-6 1 0,-3 1 0,0 2-136,3 0 1,0-12 0,4 8 0,6-2-332,4 0 0,5-5 1,10-5-1,5-3-236,4-2 1,4 0 575,4 0 0,3 0 0,8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52.63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1326 8565,'12'0'156,"-1"0"1,2 0 116,2 0 0,2 0 0,2 0 0,2 0-159,1 0 1,9 0 0,-3 0-1,4-2-138,2-3 0,-2 3 1,-2-4-1,-1 4-240,1 2 1,-4 0-1,1 0-974,-3 0 1238,-1 0 0,1 0 0,3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4:59.63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442 51 7898,'-2'-15'81,"-4"4"1,3 1 0,-9 6 855,-1-1-626,-2-1 0,-2 6 0,0 0 496,0 0-370,0 0 0,-7 8-224,-5 3 0,3 12 0,-2 7 0,-3 9 0,1 12-1,2 10 1,-2 12 0,5 10-1,13-37 1,2 1-113,0 3 1,1 2 0,-2 6 0,3 3 0,4-1 0,2 0 0,0 3 0,0 1-157,1 2 1,0 0 0,2-3 0,0 0 0,1-1 0,2-1 0,2-4 0,1-1-943,3-4 0,1-2 856,-3-1 1,3-4 0,21 25 0,-4-7-85,4-9 0,4-12 226,4-8 0,-4-4 0,3-9 0,-3-1 0,-2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10.61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607 38 7644,'-12'-6'0,"-1"0"146,-2 2 0,-2 2 1,-2-1 604,0-3 0,0 4 0,0-4-480,0 4 0,0 2 1,0 0-262,1 0 0,-1 2 0,0 2 0,0 2 55,0-2 0,6 5 0,0-1 0,1 3-197,1 4 1,-4-5 0,7 3 0,0 1-201,-1 3 0,-4 2 0,7 0 132,2 0 0,0 0 0,0 0 0,-3 0-30,3 0 0,2 0 0,2 0 126,0 0 0,0 6 0,0 3 0,0 1 0,0 5-35,0 2 0,0 2 1,0 2-1,0 4 243,0 7-64,0 3 1,0 3-1,0 0 103,0 0 1,0 6-14,0 0 0,-2 7 0,-2-7 1,-5 0-1,-1 1 0,-5 1 1,0 0 113,2 1 1,-3 5 0,5-3-1,-2 1-125,1 1 1,1-11 0,-1 0 0,3-9-1,1-3 1,6-3 0,-7-6 0,3-2 7,0-5 1,-1 3 0,7-9-144,0-1 0,2-3-121,5-2 1,3-9 0,9-3 0,2-5 89,5-2 0,5 0 1,13-2-1,7-5-834,4-5 881,2 3 0,8-16 0,2 4 0</inkml:trace>
  <inkml:trace contextRef="#ctx0" brushRef="#br0" timeOffset="1965">986 323 7716,'-12'0'638,"-1"0"1,7 0 0,-5 2-434,3 4 0,2-1 0,3 7-173,-3 3 0,2 4 1,-7 6-6,3 7 1,-7 6-1,5 8 1,-3 9 68,0 6-92,1 19 0,-7-8 1,2 16 24,4 3 1,-1 2 0,7 4-1,3 2 1,3-49 0,0 1-137,1 48 1,0-6 0,0-3 0,2-1-304,4-11 0,5-11 1,10-16-1,2-9-966,2-8 1376,1-7 0,1-17 0,3-1 0</inkml:trace>
  <inkml:trace contextRef="#ctx0" brushRef="#br0" timeOffset="2585">1593 1423 7799,'-12'0'365,"-1"0"0,7-8 0,-5-7 0,3-6-137,4-5 1,2-7 0,2 1-222,0-4 1,0-2 0,0 0-1,0-2 1,0-2-222,0-2 0,0 0 0,0 6 0,0 0 28,0 0 0,6 8 1,0 5-1,0 4-48,3 2 0,-5 9 261,9 3 1,-9 7 0,2 7 24,-4 5 0,-2 5 0,0 2 16,0 0 1,-2 8 0,-4 3 0,-7 2 0,-1-3 28,1-2 1,-10 7 0,4-2 0,-2 1-156,0-1 0,2 2 0,-2-7 0,-3 1-103,-1-1 0,0-2 0,6-6-170,0 0 0,6-8 331,1-5 0,7-4 0,-3-2 0</inkml:trace>
  <inkml:trace contextRef="#ctx0" brushRef="#br0" timeOffset="2985">2106 759 8311,'0'19'526,"0"0"0,0 2-436,0 4 0,0-1 1,0 5-120,0-1 1,2 5 0,2-1 0,2 4 0,-2 2-218,-2 0 1,5 0-1,-1-1 1,-2-1-355,-2-4 447,-2 4 0,0-15-180,0 4 0,0-4 333,0-2 0,0 0 0,0 0 0</inkml:trace>
  <inkml:trace contextRef="#ctx0" brushRef="#br0" timeOffset="3174">1878 1176 7912,'13'-6'2030,"-1"0"-1738,1-9 1,8 11 0,2-7-59,2 3 1,7-7-1,-5 5 1,3-3-697,4 0 1,1 9 0,3-2 461,0 4 0,0 2 0,0 0 0</inkml:trace>
  <inkml:trace contextRef="#ctx0" brushRef="#br0" timeOffset="3801">3035 1404 8397,'0'-19'273,"0"0"1,0-2 0,0-4 0,0-7-50,0-4 0,-6-4 0,-1-4-154,3-7 0,2 1 0,2-3 1,0-2-171,0 3 1,0 7 7,0 1 1,0 10-120,0 3 0,0 14 0,2 0 47,4 7 1,-4 5 0,7 12 0,-3 5 88,1 5 1,-1 4-1,-6 2 109,0 3 0,0 7 0,0-1 0,0 2 0,0 0 118,0-3 0,-9-1 0,-3 3-17,-5-1 1,-4-9-1,-2 2 1,-5-3 92,-1-4-179,6 1-66,-5 0 0,3-2 0,0-2 0,1-4 0,3-3 0,2-2-1244,0 3 1261,9-7 0,-7 6 0,6-8 0</inkml:trace>
  <inkml:trace contextRef="#ctx0" brushRef="#br0" timeOffset="4061">3395 1499 7668,'0'19'0,"0"0"128,0 0 0,0 0 0,-2 2 502,-4 4 1,2-4 0,-7 7 28,3-1-536,-7-6 0,4 6-321,-8-8 1,0 0-1536,0 0 1733,9-8 0,1-3 0,9-8 0</inkml:trace>
  <inkml:trace contextRef="#ctx0" brushRef="#br0" timeOffset="4606">3907 1063 7660,'0'-19'656,"0"0"0,-2 0-405,-4 0 0,-3 0 0,-5 2 1,1 2-34,-2 3 1,5 5-1,-3-3 1,-2-1-36,-1 1 0,-3 5 0,0-3 0,0 2 18,0-1 1,0 1 0,0 8-510,0 4 0,2-1 0,4 7 72,7 3 1,4 2 0,2 2 0,2 0-3,4 0 0,5 0 1,8 2-1,2 2 52,4 2 0,5 9 1,8-2-1,-3 3-5,-3 3 1,2-6 0,-9 0 0,-2-1 159,-2-1 1,-4-1 0,-4-6 0,-7 3 278,-4-3 1,-2-2 0,0-2 0,0 0-153,0 0 0,-6-6 1,-3-3-1,-1 1 78,-5-1 0,5-6 0,-3 3 0,-2-5-259,-2-2 1,5-7 0,1-1 0,3-2-156,4-5 0,1-4 0,3-4 1,0-3 29,0 3 0,0-4 0,0-1 0,3 1 115,3 0 1,2-5-1,7 5 1,-4-1 205,-3 1 1,-2-5-1,-4 5 1,3-3 250,1-3 0,0 3 0,-6 1 0,-2 1-37,-4 5 0,2-4 0,-9 1 0,-2 5-316,-2 6 1,-2 1-1,-2 7 1,-2 3-44,-2 2 1,0 2 0,6 0 0,-2 4 33,-5 9 0,5 0 0,-6 14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19.5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30 228 7623,'-19'0'697,"9"0"0,10-6 1,12-2-690,5-3 0,4 5 1,5-5-1,5 1 1,3 1-146,-2 1 1,3 1 0,-5 7-1,2 0-197,-1 0 1,-8 3 0,3 3 0,-5 7 145,-2 3 0,0 5 0,-2 5 0,-3 5 270,-1 5 0,-7 2 0,5 2 0,-3 4-37,-4 7 0,5 4 1,-1 2-1,1-3 1280,-1-3-1108,-2 4 0,1-7 1,1 7 387,3-4-511,1 3 1,7-13 0,0 3-263,0-4 0,2-11 1,5-3-1,3-7 9,1-7 1,8 3-1,-3-9 1,8-4-253,-1-6 0,-9-8 411,-1-14 0,0-3 0,6-9 0</inkml:trace>
  <inkml:trace contextRef="#ctx0" brushRef="#br0" timeOffset="372">998 380 7638,'-2'-11'765,"-5"7"-430,-5 8 1,-5 1-1,-4 7-160,-5 3 1,1 4 0,-11 4-1,-4 7 1,-2 3 64,-4 8 0,-3 9 0,-8 1-140,0 3 0,7 3 0,1 0 0,1 0 0,2 0-28,-1 0 1,11-9-1,11-3 1,4-7-2220,2-7 1859,8-3 0,3-9 288,8 0 0,0 0 0,0-1 0</inkml:trace>
  <inkml:trace contextRef="#ctx0" brushRef="#br0" timeOffset="1074">1529 1 8414,'19'17'72,"0"-5"0,-5 3 0,3-7 1,4 1-49,0-1 0,0 7 1,-2-2-1,0 6 26,0 6 1,0 4-1,0 14-26,0 7 1,-6 3 0,0 18 0,-1 7 0,-1 9 102,-5 6 1,-4 1 0,-2 1-6,0 0 1,-8-2-1,-5-5 1,-6-6-1,-4-6-64,-2-6 1,-1-7 0,5-12 0,-2-7-254,-2-4 1,0-11 0,6-5 0,0-7 194,0-5 0,-9-8 0,-1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22.30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471 152 8428,'0'19'-25,"0"0"1,0 2 0,0 4 112,0 7 1,0 10 0,0 5-21,0 1 1,-3 3-1,-1 6 1,-2-3-8,2-3 1,2 4-1,2-9 1,-3-2-1,-1-6-284,-2-2 1,0-9 0,6-1-1063,0-5 1285,0-2 0,0-17 0,0-4 0</inkml:trace>
  <inkml:trace contextRef="#ctx0" brushRef="#br0" timeOffset="240">15 152 7972,'-8'-19'797,"6"9"0,-2-5 0,14 9 0,11 1-435,7 3 1,5 2 0,12-2 0,5-2-146,5-2 1,4-7 0,2 5 0,2-1-467,-2 1 1,3-5-1,-5 5 1,-2-1-703,4 1 1,-11 1 0,5 7-74,-7 0 1024,-3 0 0,-7 0 0,0 0 0</inkml:trace>
  <inkml:trace contextRef="#ctx0" brushRef="#br0" timeOffset="795">1248 1214 7694,'-12'-8'291,"1"-5"0,3-4 208,3-2 1,1-8-1,0-5-446,-2-3 0,-1-5 0,7-3 0,0-1 0,0 2-110,0 2 0,0 4 0,0 4-159,0 7 0,7 4 0,1 4 0,0 3-239,1 1 0,-1 9 226,-1-3 1,-5 14-1,4 5 329,-4 5 0,-4 2 0,-2 0-27,-2 0 1,-9 2 0,0 2 0,-6 3 0,-6-1-3,-3 2 0,1-6 1,-5 3-110,2-10 1,7 3 0,-5-6-1,3-1 1,2-3-378,-3-5 415,7 6 0,-6-6 0,8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7:39.38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171 19 8397,'-6'13'0,"0"0"324,1 1 1,-3-3-1,0 4 1,-1 4-47,1 4-90,-7 2 0,11 0 1,-9 3-91,-2 1 1,5 3 0,-1 4 0,1-3-120,-1-1 1,5 6-1,-5 6 1,3-2 97,4-2-103,2-2 0,2 0 1,0-2 30,0-4 0,2 1 0,2-5 1,4-1-15,3 1 0,2-3 0,6-8 1,-1-2-164,1-3 1,3-8-1,1 3 1,2-5-37,-2-2 1,5 0 0,-1 0-1,2 0-149,5 0 1,0-7 0,0-1 0,-5 0 356,-1-1 0,5-14 0,-3 2 0</inkml:trace>
  <inkml:trace contextRef="#ctx0" brushRef="#br0" timeOffset="220">190 493 9335,'19'0'-51,"0"0"1,0 0 63,0 0 0,2-2 1,5-2-1,3-2 0,1 0-467,-5-3 1,2 5-1,-2-7 135,-1 3 319,5-7 0,-8 5 0,7-9 0</inkml:trace>
  <inkml:trace contextRef="#ctx0" brushRef="#br0" timeOffset="404">342 95 12022,'25'0'452,"1"0"1,7-6-714,-1 0 0,4-9 0,2 4 0,0-1 0,0 1-1115,-1 3 1376,1 1 0,9-1 0,1-3 0</inkml:trace>
  <inkml:trace contextRef="#ctx0" brushRef="#br0" timeOffset="1359">1233 95 7545,'-12'6'437,"1"3"1,1 1 88,-1 5 1,7-4-282,-2 1-194,-5 1 1,9 14 0,-4 5 0,4 4-43,2 2 0,-7 2 0,1 4 0,2 5 0,2 1 70,2 1 1,-7-9-1,1 2 1,2-2-124,2 3 1,-5-12-1,1 3 1,2-4-1,2-3 0,2-6 0,0 3-63,0-5 0,0-9-43,0 1 1,0-11-1,0-2 43,0-10 0,0-7 1,2-2-1,2 0 69,2 0 0,7-2 0,-5-2 1,1-3-20,-1 3 1,7 2 0,-2 2 0,3 0 0,3 0-26,0 0 0,0 7 1,0 1-1,0 0 11,0 1 1,7-1 0,-1-1 21,-2 5 0,-2-1 1,-2 2-1,0 1 190,0 3-176,0 2 1,-6 9 234,-1 3 0,-7 5 0,1 2 0,-4 2 91,-2 5 1,0-5 0,0 6 0,-2-2-1,-2 1 611,-3-3-637,-7-2 1,11-2-106,-3 0 0,2-7-1302,-2 1 409,3-9 1,-3 5 0,12-9 732,7 0 0,4 8 0,2 3 0</inkml:trace>
  <inkml:trace contextRef="#ctx0" brushRef="#br0" timeOffset="1825">2068 1309 7992,'-8'19'1271,"5"-11"0,-3-10-1049,4-15 0,0-4 0,-2-8 0,-3-1-235,3 1 0,2-5 0,4-6 0,2-2-179,3 0 1,1 6 0,-4-6 61,3 8 0,1 5 0,-4 5 0,5-1-76,1 2 172,-6 10 0,7 5-20,-5 8 254,-4 0 1,7 2 28,-9 4 0,0 5 1,-2 6-1,-5-3 330,-5-1-509,-5 0 0,-2 4 47,0-5 1,0 5-1,0-6 1,-2 1-100,-4 1 1,4-9-1,-5 2-803,5-3 0,9 3-96,-1 0 0,9-2 901,-3-10 0,5-4 0,2-9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25.41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454 702 8285,'-19'0'479,"6"0"1,0 0-1,-1 0 1,-3 0-248,-2 0 1,0 0-1,0 0 1,-2 0-28,-5 0 1,3 2-1,-6 3 1,-1 1-98,1-2 0,3-2 1,-3-2-1,2 0-249,3 0 1,3 0 157,2 0 1,9-8-403,3-5 0,16-2 0,8 1 1,8 1 65,5-2 0,-1-2 1,5-2-1,-3-2 28,3-4 1,0 4 0,-3-6 217,-5-1 0,-3 5 0,-2-9 1,0 1 163,-4 1 1,-4-3 0,-1 5 0,-5-1 93,-5-5 1,-2 6-1,0 3 1,-2 2 0,-5 2 238,-5 2 0,-5-2 1,-4 15-1,-3-1-291,-1-1 1,-6 6 0,3-2 0,1 8-535,-1 8 0,-3 5 0,5 4 0,3 5-501,2 5 0,4-1 0,5 1 902,5 3 0,-3 2 0,-1 2 0</inkml:trace>
  <inkml:trace contextRef="#ctx0" brushRef="#br0" timeOffset="243">700 778 7666,'0'21'280,"0"4"0,0-1 1,0 7-1,-2 5 327,-4 6 1,1 0 0,-5 7 0,-1-3-579,1-4 1,4-4 0,-7-4 0,-2-5-278,-2-1 0,5-5 1,1-8-1,1-5-958,-1-1 0,5-3 1206,-7-6 0,0-8 0,-6-3 0</inkml:trace>
  <inkml:trace contextRef="#ctx0" brushRef="#br0" timeOffset="774">1440 38 7896,'10'-8'503,"-1"4"0,-11-7-225,-5 3 0,3 1 0,-9 7 1,-1 0 2,-3 0 0,-4 0 0,-2 0 0,-5 3-207,-1 3 0,3 4 1,-3 9-1,2 2-25,3 5 1,3-5 0,2 6 0,2-2-187,5 1 1,3-1-1,9-6-380,0 0 0,0 0 1,2-2 127,5-5 0,3 3 0,9-8 0,0-3 67,0-2 1,7 4 0,-1 3-1,-2 1 117,-2 5 1,-2 2-1,-2 2 288,-4 0 0,1 2 1,-7 2-1,-3 2 356,-2-2 0,-2 1 0,0-1 0,-2 2-24,-4-2 0,-5 0 1,-8 1-1,-2 1-111,-4-2 0,4-2 1,-5-4-1,5-2-151,2-3 0,-2-7 0,-2 1 0,-2-4-684,2-2 0,1 0 0,3-2-1358,1-4 1889,-1 4 0,8-15 0,3 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24.57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17 285 7862,'-11'0'895,"5"0"1,12 0-691,7 0 0,4 0 1,2 0-1,0 0-43,0 0 1,6 0-1,3 0 1,-1 0-415,0 0 1,5 0 0,-7 0 0,-2 0-371,-2 0 1,-2 0 0,0 0 621,0 0 0,0 0 0,0 0 0</inkml:trace>
  <inkml:trace contextRef="#ctx0" brushRef="#br0" timeOffset="210">226 1 7710,'-19'0'0,"0"2"203,0 4 1,6 7 0,3 10 0,1 4 190,5 3 0,-5 2 0,3 5 0,2 1-491,2 0 1,2 0 0,0 0-334,0 0 0,0-6 0,2-3 1,4-1-1,5-5-1268,-1-2 1698,7-11 0,-6 7 0,8-6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27.94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1 892 7888,'13'-11'-325,"-1"5"1,-8-5 0,5 1-1</inkml:trace>
  <inkml:trace contextRef="#ctx0" brushRef="#br0" timeOffset="517">684 1366 8363,'0'-19'490,"0"-2"1,0-4-523,0-7 0,2-4 1,2-4-1,2-2 20,-1-2 0,3-15 1,0 4-1,1 0-55,-1 2 0,7 11 0,-4 0 0,1 6-150,1 5 1,-7 10-1,5-1 58,-3 8 1,5 5 283,-7 3 0,0 10 1,-6 19 110,0 3 1,0 1-1,0-4 1,-2 5 43,-4 1 0,-4-4 0,-9 5 0,-3-3-166,-3-4 0,4 5 0,-6-3 0,1-2-204,1-2 1,-9-2 0,5 0-31,-1 0 0,-3 0 0,7-2 0,3-2 1,2-5-1856,2-1 592,0-3 1383,9-6 0,10 0 0,10 0 0</inkml:trace>
  <inkml:trace contextRef="#ctx0" brushRef="#br0" timeOffset="901">1139 1043 8271,'0'-12'333,"0"-1"-14,0-2 0,0 5-153,0-3 0,-8 9 0,-5-2 0,-4 4 8,-2 2 1,2 8 0,2 5 0,3 6-189,-3 6 1,4-2-1,1 9 1,2 1-102,3 3 0,3-4 0,2-1 0,2 1-63,5-2 1,5 3-1,11-7 1,5-3 4,1-2 1,3-9 0,6-1 0,-2-3-105,-5-3 0,3-3 1,-9-4-1,-1-5 311,-3-5 0,-5-7 0,-3-4 0,-7-5 175,-3-1 1,-3 3-1,-3-3 1,-3 1 49,-7 5 0,3 2 0,-3 4-240,-1 5 0,-3-3 0,-2 6 0,0 1 0,0 0 205,0 3-224,0 3 0,0-6 0,0-3 0</inkml:trace>
  <inkml:trace contextRef="#ctx0" brushRef="#br0" timeOffset="1421">1480 569 9040,'-8'0'2416,"8"0"-2342,8 0 1,11 0-1,0 0 1,0 0-361,0 0 1,-6 7 0,-1-1-331,3-2 1,2 5 0,2-1 615,0 2 0,0 3 0,0 6 0</inkml:trace>
  <inkml:trace contextRef="#ctx0" brushRef="#br0" timeOffset="2068">1898 361 8251,'0'10'307,"2"-1"0,4-9-213,7 0 1,4 0-1,2 0-151,-1 0 0,1 0 1,0 0-1,0 0 84,0 0 0,-6 6 0,0 2 42,1 3 0,-3-5 1,-1 7 227,-1 2 0,-5-5-285,-10 3 0,-5-7 0,-8 7-150,0 1 1,0-5-1,2-1-160,5 1 0,-5-7-159,4 4 3,5-4 1,-1-4 72,9-4 0,3 4 0,3-5 245,7 5 1,3 2 0,3 0 179,0 0 0,-6 7 0,-2 1 130,-3 3 1,-2 1 0,-4 7 154,5 0 0,-5 0 1,4 0-1,-4 0 73,-2 0 1,0-6-1,0-1-123,0 3 0,-6-4 0,-3 1 0,1 3 6,0 2 1,-7-4-1,2-3-35,-4-1 0,-2-3-457,0-6 1,0 0 0,1-2-606,-1-5 0,8 3-1370,5-8 2182,4 7 0,10-3 0,3 8 0</inkml:trace>
  <inkml:trace contextRef="#ctx0" brushRef="#br0" timeOffset="2671">2277 892 6696,'8'-11'-165,"5"5"252,4 4 0,2 2 0,0 0 19,0 0 0,0 0 0,0 2-55,0 4 0,-7-4 0,-1 7-45,-3-1 0,5 3 0,-7 8 26,-2 0 1,-1 0 0,-3-1-1,0 1 7,0 0 1,0 0-1,0 2 1,0 3 16,0 1 0,-7 2 1,1-3 23,2 1 0,2 2 0,2-4 1,0 3 44,0-3 0,0-2 1,2-2-1,4 0-124,7 0 0,-3-2 0,3-5 0,4-3 0,4-3-171,4 0 0,0 1 0,-6-7 1,0 0-298,0 0 1,0-7 466,0 1 0,9-17 0,1 2 0</inkml:trace>
  <inkml:trace contextRef="#ctx0" brushRef="#br0" timeOffset="2959">2903 911 8050,'-19'0'0,"0"0"0,0 2 0,0 4 0,0-2 0,0 7 646,0-3 0,0 7 0,0-4 0,0 1-299,0 1 0,-6 2 0,-2 8 1,-3 4-1,-4 1-68,-2-1 0,-1 7 0,-1-3-211,0 5 1,0 4-1,0 2 1,-2 5-1,0-1-478,2 0 0,-2-1 0,14-10 0,3-3-1151,2-7 0,11-4 1561,3-2 0,5 0 0,2 0 0</inkml:trace>
  <inkml:trace contextRef="#ctx0" brushRef="#br0" timeOffset="3768">3055 0 8071,'-11'0'130,"5"0"1,12 0 0,9 0-170,8 0 1,-2 0 0,6 0 0,1 0 18,3 0 1,-1 0 0,-1 0 0,1 0-9,-1 0 0,-3 0 0,3 0 0,-1 0-12,-5 0 0,-2 2 0,-2 5 44,0 5 0,-2 5 0,-5 2 0,-5 2 118,-5 5 0,-2-5 0,0 6 0,0 0-60,0 5 1,-7 4 0,1 4 0,0 4-59,-3 7 0,5 3 0,-6 5 0,1 7-10,5 10 1,-4 2 0,-1 10 0,1 3 81,-1 1 1,-3-3 0,3 0 0,1 1 22,-1 3 0,-3 2 1,3 0-1,1-1-13,-1 1 0,-3 0 1,3-2-1,-1-3 34,-5-1 1,7-1 0,-1 7 0,3-4 3,0-9 1,-7 7 0,7-16-2,1-1 1,-3-5-1,-1-10 1,1-2-1,-2-6-33,-1-12 1,5-1-1,-7-13 1,0-4-98,3-4 0,-7-11 0,4 3 1,-4-5-111,-2-2 1,-2-9-1,-2-3 1,-2-3-26,2 2 0,-7-3 0,1 5 0,-3-2-60,1 1 0,-1 7 0,-6-1 0,0 4 28,0 2 1,9 0 0,3 0 0,5 0-903,2 0 1076,9 0 0,-7 0 0,6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36.46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28 134 9846,'-10'0'1905,"1"-2"-265,9-5-885,0-3 1,9-3-446,3 0 0,7 7 0,4-4 0,3-1-243,-3 0 1,4 5 0,-1-4-1,-1 1-248,2 5 0,-6-4 0,5 1 1,-5 3-654,-2 2 1,-7 2 0,1 0-428,2 0 1,2 0 0,-1 2-1217,-3 4 2477,-4-4 0,-9 15 0,0-6 0</inkml:trace>
  <inkml:trace contextRef="#ctx0" brushRef="#br0" timeOffset="216">85 304 7626,'-19'19'477,"0"-2"1,2-2 343,5-2 0,1-7-21,5 7 0,6-9 0,0 2 196,10-4-837,7-2 1,9 0-1,1 0 5,2 0-149,3-8 0,0 6 0,-1-7-972,3 1 191,2 6 1,-5-9 0,1 7-1753,2-2 2518,-7-1 0,9-10 0,-7-4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38.68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399 1023 8434,'0'19'202,"0"-9"1,-2-1-1,-2-13 1,-3-9 0,1-12-68,-2-9 1,6-12 0,-5-5-1,5-6-109,2-6 1,0-2 0,2-7-1,2 2-75,3-1 1,5-1-1,-5 3 71,-3 5 1,0 1-1,0 6 1,3 9 0,-1 8 6,2 8 1,-3 7 35,7 12 1,-7 7-1,3 12 1,-2 9 0,1 8 388,-3 9-420,-2 12 0,-2 4 0,0 7 25,0-4 1,-9 4-1,-3-5 1,-5 3 507,-2-3-502,-8 5 0,3-15 0,-7 5 40,-3-5 0,5-9 1,-3-1-1,-2-3 194,-2-4-592,7-2 0,-5-8 0,9-3-604,2-1 0,2-3-416,2-6 1313,8 0 0,3-17 0,8-4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41.01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380 76 7779,'-19'0'273,"0"0"0,0 0 1,-2 0 304,-4 0-454,4 0 1,-15 0 0,4 0 208,-4 0 1,5 0 0,1 0 0,3 0-113,4 0 0,4 8-618,6 5 293,5 4 1,12 8-84,8 0 1,12 9 0,18 0 0,4 6-75,3 4 1,-7 0 0,4-6 0,-2 0 179,1 0 0,-1 0 0,-6-2 0,-2-2 0,-5-5 222,-5-1-18,-14-3 0,3-6 1,-9 0-1,-2 0 1,-4 0-1,-6-2 1,-6-3 718,-5-1 0,-11-9 0,-3 3-813,-5-5 1,-2-2 0,0 0 0,0 0-281,0 0 0,2-2 0,3-3-390,1-1 519,9-9 0,4 11 1,12-9-1,5-1-321,2-3 0,2-2 0,5 0 269,5 0 1,12-6 0,3-3 0,0-1 0,1-5 46,-5-2 1,4-4-1,-1-2 85,-3-2 1,-2-3 234,-2 3 1,-2 4 70,-5-4 1,3 4 0,-9 4 0,-1 4-171,-3 7 0,-2 4 0,-2 4 0,-5 2 141,-5 3 0,-7 7 0,-7-1 1,-3 4-333,-1 2 1,-5 2-1,3 4 97,-4 7 0,-2 12 0,0 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39.94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494 984 10415,'-19'-6'0,"2"-3"410,4-1 1,3-5 0,5-10 0,-1-7-1035,2-4 637,2-2 1,2-14-1,2-7-57,4-7 1,-2-3 0,9-7 0,2 0-125,2 0 0,8 9 1,0 6-1,-2 8-55,-1 9 0,-6 6 1,-1 8-1,-4 9 259,-3 7 238,7 9 1,-13-1 0,4 14 0,-4 9 128,-2 7 0,-2 3 0,-4-2 0,-9 7-175,-8 4 0,0 2 1,-7-1-1,-1 1-234,-5 0 1,2 7 0,-12-1 0,2-2-457,-1-2 1,-7-2 0,5-2 0,3-2-729,6-3 865,4-8 1,5 11 0,4-9 324,3-1 0,12 5 0,2 1 0</inkml:trace>
  <inkml:trace contextRef="#ctx0" brushRef="#br0" timeOffset="258">1063 985 8879,'-9'19'0,"-1"0"773,-1 0 0,-8 2 0,2 2 0,-8 4-434,-4 3 1,3 1 0,-3 7-1,-1-2-331,1-4 0,-3 1 0,-4-9 0,5-5-196,5-5 188,-3-9 0,8 11 0,-7-5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39.31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19 266 7979,'-10'8'1273,"1"-6"1,12 13 0,3-9-1024,7-2 1,6-1-1,4-3 1,4 0-298,3 0 1,-1 0 0,5 0-1,-5-3-524,-1-3 0,3 4 0,-3-4-1103,1 4 1674,3 2 0,-3-9 0,-1-1 0</inkml:trace>
  <inkml:trace contextRef="#ctx0" brushRef="#br0" timeOffset="199">342 0 7671,'-13'8'0,"1"5"509,-3 4 1,0 10 0,0 5-1,5 4-142,1 2 1,-3 6 0,3 2-435,-1 3 0,6-5 0,-3 5 0,5-5 0,2-6-1284,0-5 1164,0-9 1,0 3 186,0-8 0,9 0 0,1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43.24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85 0 7651,'-19'0'0,"0"2"4042,0 5-4055,8-5 1,-1 6-69,12-8 81,-5 0 0,31-8 0,-5-3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42.61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20 228 8075,'-6'-13'258,"-1"1"1,1-1-281,6-6 0,8 0 0,5 0 0,4 0 1,2 0 128,0 0 1,2 2 0,2 3-131,2 1 0,3 7 1,-5-5-1,2 3 1,-2 3-69,-2 3 1,-2 2 0,-2 2 193,-4 5 0,2-3 0,-9 9 0,0 1 1,1 5 438,-1 7-424,0 3 1,-6 9-8,0 0 0,-2 2 0,-2 2 1,-2 5-1,1-1 112,3 0 1,2 5-1,2-5 1,5 1-144,5-1 1,5 4 0,4-5 0,3-3-276,1-2 0,9-11 0,-3-3 0,5-5-130,2-2 1,2-9-1,2-3 1,2-5-1543,-2-2 1867,-1 0 0,-4-9 0,1-1 0</inkml:trace>
  <inkml:trace contextRef="#ctx0" brushRef="#br0" timeOffset="236">817 114 7958,'-30'13'0,"3"2"0,1 6 1891,1 8-1608,-9-2 0,5 16 0,-11-3 259,-4 6 0,3 5 0,-3 3 1,2-1 101,-2-2-587,4-9 1,-13 4-1,9-10-170,2-4 1,4-5 0,6-8-111,7 0 1,4-6 0,4-1 222,4 3 0,-4 2 0,7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19:33.77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 9204,'19'6'176,"0"0"1,0 1 0,0-7-1,0 2 1,-1 2 105,1 2 0,-6 1 1,0-7-939,2 0 1,1 0 0,3 0-1337,0 0 1617,0 8 375,-8-6 0,-3 7 0,-8-9 0</inkml:trace>
  <inkml:trace contextRef="#ctx0" brushRef="#br0" timeOffset="163">77 190 7707,'10'11'462,"-1"0"1,-7-7 696,4 2-1234,-4 9 1,15-13 0,-4 4 60,3-4 0,3 5 1,2-1-1,3-2 0,1-2 125,-2-2-111,7 0 0,-9-8 0,6-3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46.2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171 1061 8098,'0'-19'700,"0"-2"-971,0-5 1,6-3 0,3-11-1,1-4 626,5-7 1,-4-10 0,1-5-306,3-1 1,-4 6 0,1-4-1,1 1 1,0 1-97,-1 2 0,-1 4 0,3 4 0,-1 5-22,2 2 0,2 10 0,0 11 0,-3 6-42,-1 6 0,0-2 1,6 9 103,0 2 0,0 12 1,2 11-1,2 11 113,2 5 0,7 12 0,-5 3 1,5 7-51,8 6 1,-2-1 0,6 7 0,-4 1 79,-2-3 1,0 5 0,0-7-1,0 0-168,0 1 0,0-3 0,0-8 1,-1-5-121,1-5 0,-6-5 0,-3-5 0,-3-3 21,-9-7 1,-1-4 0,-9-2 22,-3 0 0,-4-8 0,-8-5 1,-11-4 130,-11-2 0,-16 0 0,-9-2 0,-8-4 307,-5-7 0,-3 3 1,-7-3-1,0 0 47,4 3 1,11 1-1,2 9 1,4 0-106,0 0 1,10 0 0,-7 0-1,3 0-191,3 0 1,5 0 0,-1 0 0,6 0-873,7 0 723,3-8 0,9 6 67,0-4 0,0-5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50.04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513 228 7673,'13'0'38,"-1"0"1,-1 9 0,1 3 0,-3 7 145,-1 7 0,-3 3 1,5 11-1,-2 2-2,-3 3 1,-3 14 0,-2-3 0,0 3-29,0 0 1,2-2 0,2-2-175,2-4 0,1 1 1,-7-7-1,0-3-164,0-2 0,0-11 1,0-3-1,0-5-805,0-2 1,-2-9-68,-5-3 1056,-3-14 0,-9-3 0,0-9 0</inkml:trace>
  <inkml:trace contextRef="#ctx0" brushRef="#br0" timeOffset="299">77 266 7718,'-17'-29'15,"4"3"0,-2 5 1,7 4 420,-2 5 1,5 1-27,-1 5 0,4 2 0,4-7 0,4 1-82,7-1 0,4 5 0,4-5 0,6 3 4,11 4 0,2-5 0,9 3 0,-1 0-109,1-3 0,1 7 0,7-4 0,0 4 347,0 2-487,0 0 1,0-2 0,0-3-238,0-1 1,-1 0 0,1 6-126,0 0 1,-6-2 0,-1-3-1,1-1 1,-3 2 278,-3 2 0,-5 10 0,-2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58.14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568 1 7771,'-29'0'0,"4"2"939,4 4 1,2-2-1,0 7 277,0-3-954,-9 7 1,5 4 0,-11 13 735,-6 3-762,2 20 1,-10 2 0,6 25-37,19-34 1,2 1-528,2 8 0,2 2 1,-1 10-1,2 3 213,3 6 1,1 2 0,-1 5 0,3 1 0,2 4 0,3 1-1,1 4 1,2 0 0,1 0 0,2 0-324,1-2 1,2-1 0,1-3 0,3-3 0,4-6 0,3-2-697,2-4 0,4-2 1133,5-7 0,3-2 0,0-4 0,3-2 0,2-3 0,1-1 0,0 1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25:59.33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76 67 7861,'-6'-12'198,"-1"-1"1,1 7 547,6-7 1,0 7-180,0-7-437,0 9 1,8 19 0,5 19-68,4 10 1,2 8 0,2 14 0,2 10-154,2 10 0,-11-32 0,-2 2 0,-2 3 1,-1 2-1,0 3 0,1 2 89,0 4 0,-1 0 1,-3 1-1,-2 1 1,0 3-1,-2 2 1,0-2-1,-1 1 72,-1 0 0,0 0 0,-4-4 0,-1-1 0,-1 0 0,-3 0 0,0-3 0,-3 0 21,0-1 1,-1-1 0,0-1-1,1-1 1,2-8 0,1-1 52,-1 0 0,1-2 0,-10 35 0,0-14 0,0-8 0,0-12-1523,0-7 1378,8-16 0,-10-1 0,9-5 0,-1 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17.41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191 0 8681,'-7'13'0,"-1"0"293,-3 1 1,-1 9-1,-5 5 1,2 3-138,2 10 0,1-1 0,-7 10 0,2 5 8,4 6 1,-1 0-1,5 9-118,-1 1 0,5-3 1,-1-1-1,4 1 0,2-3-57,0 0 92,0-10 0,0-2-115,0-9 1,0-2-1,2-8 1,2-5 53,3-1 1,9-5 0,1-8 0,9-5-1,3 1-146,5-1-187,2-5 0,4 3 0,4-8-163,6 0-44,-3-8 0,6-9 200,-9-9 1,0-7 0,-6 1-1,0-4 1,-2-2 319,-5 0 0,-3-8 0,-9-2 0</inkml:trace>
  <inkml:trace contextRef="#ctx0" brushRef="#br0" timeOffset="223">153 588 7671,'-11'0'686,"-6"0"0,17 0 1,0 0-1,13 0-592,10 0 0,4 0 0,7 0 0,-2 0-566,2 0 417,1-8 1,5 4 0,3-7-38,1 3 0,-6-7 0,-7 2 0,3-2-2280,2 3 2372,-7-5 0,-1-2 0,-9-11 0</inkml:trace>
  <inkml:trace contextRef="#ctx0" brushRef="#br0" timeOffset="410">361 57 8467,'-17'2'3247,"5"5"-3180,3-5 1,18 12-1,3-7 1,7-3 0,7-2-1,5-2 62,5 0-45,2-8 1,6 3-944,1-7 0,5 5 0,-6-5 859,-1-3 0,-3-2 0,-2-2 0</inkml:trace>
  <inkml:trace contextRef="#ctx0" brushRef="#br0" timeOffset="1064">1234 1593 7759,'-11'-2'497,"3"-2"-141,-1-2-358,7-17 0,-6 8 81,8-17 0,0 7 1,0-7-1,0-3-62,0-8 1,0 3 0,0-4 0,2 4 37,4 2 0,-2 2 1,7 5-1,-3 5 1,-1 5-327,1 2 194,-6 0 154,15 9 0,-8 4 362,3 12-387,-3 4 0,-9 9 0,0 0 468,0 0-398,-9 0 0,-1 0-33,-9 0 0,0 0 1,-2 0-1,-5 0 0,-5 0-29,-5 0 1,-2 0 0,0 0 0,2-2-201,5-5 0,-3 3 0,9-8 0,1-3-665,3-2 1,9-2 804,-1 0 0,9 0 0,-5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0.74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0 247 8414,'13'0'242,"-1"0"-94,3 0 0,2 0 1,2 0-1,0 0-51,0 0 1,0 0-1,0 0 1,0-2-397,0-4 1,-7 4-1,1-5-630,2 5 0,2 2 929,2 0 0,-9-8 0,-1-3 0</inkml:trace>
  <inkml:trace contextRef="#ctx0" brushRef="#br0" timeOffset="232">171 1 7992,'-11'19'314,"3"-7"0,8 1 0,0 2 209,0 2-410,0 2 1,-6-7 0,-1 3-16,3 6 0,2-2 0,2 8 0,0-1-180,0-1 117,0 9 1,0-13-56,0 4 0,0-4 0,0-2 0,0 0-1572,0 0 97,0-8 765,0-3 730,0-8 0,0 8 0,0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2.66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475 96 7656,'0'-13'289,"0"0"1,-2 1 191,-5-7 0,3 8-285,-8 5 0,-1-2 1,-6 1-1,-2 3 277,-4 2-368,3 2 0,-7 6 0,6 3 189,-3 1-214,1 11 1,0 2 0,-2 11-153,-3 6 57,7-2 0,-11 17 0,9-2-308,2 8 232,2-2 1,8 15 14,0-5 1,9-1-1,-2 1 1,4 1-1,2-3 27,0-4 0,8-6 0,5-4-10,4-3 1,4-7 0,2-1 0,4-9 0,3-7-142,3-5 1,3-4 0,4-5-74,5-5 0,-3-5 1,6-6-1,-1-7 1,-3-10 27,2-7 1,-8-9 0,2-10 128,-6-1 1,-11-9 0,0-8 75,-8-3 1,-4 5 0,-7-5-1,2 3 1,-6 2 0,-8 0 165,-11-1 1,-5 3-1,3 11 1,-4 8 3,-7 8 0,-3 2 0,-3 11-112,0 4 1,0 11-1,0 0 1,0 4-1,0 4-178,0 4 0,7 5 0,1 7 160,3 1 0,-7 9 0,4 1 0</inkml:trace>
  <inkml:trace contextRef="#ctx0" brushRef="#br0" timeOffset="474">949 1385 8961,'-8'11'466,"5"-3"0,-11-10 0,7-6 0,3-9-509,2-6 0,2-11 0,0 0 0,2-6-408,4-4 370,-3-9 1,13 13-1,-5-4-434,0 4 416,5 2 1,-11 9 0,5 3-157,-1 5 0,-1 4 285,-2 5 1,-4 5 241,5 14 0,-5 3 0,-4 9 1,-5 2-6,-5 5 0,-5-5 0,-2 4 0,0-4-163,0-2 1,-6 0-1,-3 0 1,1-2-280,0-4 1,-5 3 0,7-3-227,1 4 1,-1-4 400,6-1 0,-4 1 0,12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3.94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133 133 7692,'27'40'0,"5"0"0,4 0 0,-1-4-161,-3 0 0,2-3 0,-7 1 0,1-4 1,-1-3-607,-4-4 767,-2-10 0,-2 4 0,0-7 0</inkml:trace>
  <inkml:trace contextRef="#ctx0" brushRef="#br0" timeOffset="721">0 0 7280,'6'19'637,"3"0"0,-1 0-657,1 0 1,3 0 0,-3 0 0,1 0 167,5 0 1,0 0-149,-3 0 0,14 8 0,-5 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7.72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342 0 7793,'-19'6'154,"0"1"0,0 7 0,-2-1 0,-2 4 0,-3 2 102,3 0 0,-4 2 0,1 2 1,1 5-129,-2 1 0,6 3 0,-3 8 0,8 2-315,3 2 160,9 9 1,-5-11 0,9 9-42,0 1 0,2-5 0,5-5 1,5-6-39,5-5 0,8-8 1,3 3-1,1-5-69,5-2 1,4-9 0,4-3 0,2-5-21,-1-2 0,-1 0 1,-2-2-1,0-7-98,-4-10 0,-11-2 0,0-11 232,-4-1 0,-8-5 0,-3-4 0,-1-5 0,-5 1 238,-2 0 0,-4-5 0,-4 5 0,-7-1-93,-4 1 0,-2 2 0,-2 8 0,-2 2 167,-2 3 1,-9 14 0,2-2 0,-3 4-445,-3 4 0,6 3 1,3 6-302,1-4 1,3 6 493,6 0 0,0 16 0,0 14 0</inkml:trace>
  <inkml:trace contextRef="#ctx0" brushRef="#br0" timeOffset="339">323 588 8106,'0'19'694,"8"0"0,5 2-512,4 4 0,2-4 0,0 5-26,0-5 1,6-2 0,2 0 0,1-2-1,-1-3-658,-4-1 1,5-7 0,-3 5 501,-2-3 0,7-1 0,-1-7 0</inkml:trace>
  <inkml:trace contextRef="#ctx0" brushRef="#br0" timeOffset="841">1366 1214 7630,'-19'0'558,"0"0"1,0 6-1,0 1-47,0-3 1,0-2 0,-2-2 0,-2 0 0,-2 0-417,1 0 0,3 0 1,2-2-657,0-5 1,7 5-141,-1-4 588,9 4 0,-5 0-4,9-4 1,3 1-1,3-7-122,6-3 1,5-2 0,2-2 198,0 0 1,7 0 0,-1 0 0,-4 0 106,-6 0 1,2 0 0,-7-2-1,1-2 82,-5-2 1,2-1-1,-1 5 1,-5-2 193,-6-2 0,-1 2 0,-7 8 37,-3 2 1,-2 3 0,-2-3 0,-2 5 0,-2 1-178,-2 1 1,-1 0 0,9 8-1033,5 4 1,-3 5-1,9 8 1,2 0 828,1 0 0,3 8 0,0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13:34:26.18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247 76 7892,'-8'13'289,"-5"0"1,-4 6-1,-2 6 1,0 0-246,1 2 1,-1 3 0,0 8 0,2 0 388,4 0-309,-4 8 1,7 3 0,-7 5 53,4-3 0,-2 2 1,9-9-1,2 0 22,2 3 1,2-14-1,0 5-112,0-2 0,2-9 0,4-1 1,5-5-1,4-4 253,3-5-271,-3 5 1,15-15 0,-5 5-67,7-5 1,3-2 0,5 0 0,3-2 110,1-5 0,0-1 0,-6-7-1986,0 2 0,-6 1 1871,-1-7 0,1 0 0,6 0 0</inkml:trace>
  <inkml:trace contextRef="#ctx0" brushRef="#br0" timeOffset="223">115 456 7934,'-11'19'2110,"3"-9"-1988,8-1 35,8-1 1,-2-6 0,11 4-1,4-4 1,2-2 72,5 0-205,1-8 0,9-2 1,0-9 53,0 0-649,0 0 0,2 0 261,4 0 0,-6 2 309,0 4 0,0-12 0,-8 4 0</inkml:trace>
  <inkml:trace contextRef="#ctx0" brushRef="#br0" timeOffset="407">323 76 9089,'-19'0'1027,"11"7"0,8-1 0,10-2-839,7-2 0,4-4 1,5-2-188,5-2 1,5-7 0,2 5 0,0-3-867,0-4 0,0 7 1,0-1 864,0 1 0,0 6 0,-1-7 0</inkml:trace>
  <inkml:trace contextRef="#ctx0" brushRef="#br0" timeOffset="888">1291 1157 5796,'-19'0'395,"0"0"0,6 0 0,0 0 0,-1 0 214,-3 0 0,-2 0 1,-2-2-499,-5-4 0,5 4 0,-4-5 0,2 5-222,-2 2 1,10 0-1,-4 0 1,2 0 179,0 0-823,7 0 0,1-2 493,9-4 0,9 2 0,1-9 0,5-2 261,4-2 0,-2-1 0,12-1 0,-1 0 0,-3 0 0,2 0 0,-6-2 0,5-3-97,-5-1 0,-4 0 0,-5 6 0,-5-2 0,-5-2 378,-2-3 0,0 7 0,-2 7 0,-5-3-3,-5-2 0,-5 7 0,-2 1 0,0 3-340,0-1 111,-9 1 1,7 6 0,-4 2 419,4 5-469,-6 3 0,5 9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62393bf9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3062393bf9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62393bf9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3062393bf9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344d6b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31344d6b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62a1e03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3062a1e03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344d6ba4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31344d6ba4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62393bf9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3062393bf9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62393b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3062393b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62393bf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3062393bf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aa8d4c6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2faa8d4c6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62393bf9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3062393bf9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2d3ffcf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g312d3ffcf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62393bf9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3062393bf9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62393bf9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3062393bf9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6.xml"/><Relationship Id="rId13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89.png"/><Relationship Id="rId12" Type="http://schemas.openxmlformats.org/officeDocument/2006/relationships/customXml" Target="../ink/ink188.xml"/><Relationship Id="rId17" Type="http://schemas.openxmlformats.org/officeDocument/2006/relationships/image" Target="../media/image19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9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5.xml"/><Relationship Id="rId11" Type="http://schemas.openxmlformats.org/officeDocument/2006/relationships/image" Target="../media/image191.png"/><Relationship Id="rId5" Type="http://schemas.openxmlformats.org/officeDocument/2006/relationships/image" Target="../media/image188.png"/><Relationship Id="rId15" Type="http://schemas.openxmlformats.org/officeDocument/2006/relationships/image" Target="../media/image193.png"/><Relationship Id="rId10" Type="http://schemas.openxmlformats.org/officeDocument/2006/relationships/customXml" Target="../ink/ink187.xml"/><Relationship Id="rId4" Type="http://schemas.openxmlformats.org/officeDocument/2006/relationships/customXml" Target="../ink/ink184.xml"/><Relationship Id="rId9" Type="http://schemas.openxmlformats.org/officeDocument/2006/relationships/image" Target="../media/image190.png"/><Relationship Id="rId14" Type="http://schemas.openxmlformats.org/officeDocument/2006/relationships/customXml" Target="../ink/ink1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6.png"/><Relationship Id="rId16" Type="http://schemas.openxmlformats.org/officeDocument/2006/relationships/customXml" Target="../ink/ink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5" Type="http://schemas.openxmlformats.org/officeDocument/2006/relationships/image" Target="../media/image4.png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.png"/><Relationship Id="rId21" Type="http://schemas.openxmlformats.org/officeDocument/2006/relationships/image" Target="../media/image66.png"/><Relationship Id="rId42" Type="http://schemas.openxmlformats.org/officeDocument/2006/relationships/customXml" Target="../ink/ink75.xml"/><Relationship Id="rId63" Type="http://schemas.openxmlformats.org/officeDocument/2006/relationships/image" Target="../media/image87.png"/><Relationship Id="rId84" Type="http://schemas.openxmlformats.org/officeDocument/2006/relationships/customXml" Target="../ink/ink96.xml"/><Relationship Id="rId16" Type="http://schemas.openxmlformats.org/officeDocument/2006/relationships/customXml" Target="../ink/ink62.xml"/><Relationship Id="rId107" Type="http://schemas.openxmlformats.org/officeDocument/2006/relationships/image" Target="../media/image109.png"/><Relationship Id="rId11" Type="http://schemas.openxmlformats.org/officeDocument/2006/relationships/image" Target="../media/image61.png"/><Relationship Id="rId32" Type="http://schemas.openxmlformats.org/officeDocument/2006/relationships/customXml" Target="../ink/ink70.xml"/><Relationship Id="rId37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customXml" Target="../ink/ink83.xml"/><Relationship Id="rId74" Type="http://schemas.openxmlformats.org/officeDocument/2006/relationships/customXml" Target="../ink/ink91.xml"/><Relationship Id="rId79" Type="http://schemas.openxmlformats.org/officeDocument/2006/relationships/image" Target="../media/image95.png"/><Relationship Id="rId102" Type="http://schemas.openxmlformats.org/officeDocument/2006/relationships/customXml" Target="../ink/ink105.xml"/><Relationship Id="rId123" Type="http://schemas.openxmlformats.org/officeDocument/2006/relationships/image" Target="../media/image117.png"/><Relationship Id="rId128" Type="http://schemas.openxmlformats.org/officeDocument/2006/relationships/customXml" Target="../ink/ink118.xml"/><Relationship Id="rId5" Type="http://schemas.openxmlformats.org/officeDocument/2006/relationships/image" Target="../media/image58.png"/><Relationship Id="rId90" Type="http://schemas.openxmlformats.org/officeDocument/2006/relationships/customXml" Target="../ink/ink99.xml"/><Relationship Id="rId95" Type="http://schemas.openxmlformats.org/officeDocument/2006/relationships/image" Target="../media/image103.png"/><Relationship Id="rId22" Type="http://schemas.openxmlformats.org/officeDocument/2006/relationships/customXml" Target="../ink/ink65.xml"/><Relationship Id="rId27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customXml" Target="../ink/ink78.xml"/><Relationship Id="rId64" Type="http://schemas.openxmlformats.org/officeDocument/2006/relationships/customXml" Target="../ink/ink86.xml"/><Relationship Id="rId69" Type="http://schemas.openxmlformats.org/officeDocument/2006/relationships/image" Target="../media/image90.png"/><Relationship Id="rId113" Type="http://schemas.openxmlformats.org/officeDocument/2006/relationships/image" Target="../media/image112.png"/><Relationship Id="rId118" Type="http://schemas.openxmlformats.org/officeDocument/2006/relationships/customXml" Target="../ink/ink113.xml"/><Relationship Id="rId134" Type="http://schemas.openxmlformats.org/officeDocument/2006/relationships/customXml" Target="../ink/ink121.xml"/><Relationship Id="rId80" Type="http://schemas.openxmlformats.org/officeDocument/2006/relationships/customXml" Target="../ink/ink94.xml"/><Relationship Id="rId85" Type="http://schemas.openxmlformats.org/officeDocument/2006/relationships/image" Target="../media/image98.png"/><Relationship Id="rId12" Type="http://schemas.openxmlformats.org/officeDocument/2006/relationships/customXml" Target="../ink/ink60.xml"/><Relationship Id="rId17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customXml" Target="../ink/ink73.xml"/><Relationship Id="rId59" Type="http://schemas.openxmlformats.org/officeDocument/2006/relationships/image" Target="../media/image85.png"/><Relationship Id="rId103" Type="http://schemas.openxmlformats.org/officeDocument/2006/relationships/image" Target="../media/image107.png"/><Relationship Id="rId108" Type="http://schemas.openxmlformats.org/officeDocument/2006/relationships/customXml" Target="../ink/ink108.xml"/><Relationship Id="rId124" Type="http://schemas.openxmlformats.org/officeDocument/2006/relationships/customXml" Target="../ink/ink116.xml"/><Relationship Id="rId129" Type="http://schemas.openxmlformats.org/officeDocument/2006/relationships/image" Target="../media/image120.png"/><Relationship Id="rId54" Type="http://schemas.openxmlformats.org/officeDocument/2006/relationships/customXml" Target="../ink/ink81.xml"/><Relationship Id="rId70" Type="http://schemas.openxmlformats.org/officeDocument/2006/relationships/customXml" Target="../ink/ink89.xml"/><Relationship Id="rId75" Type="http://schemas.openxmlformats.org/officeDocument/2006/relationships/image" Target="../media/image93.png"/><Relationship Id="rId91" Type="http://schemas.openxmlformats.org/officeDocument/2006/relationships/image" Target="../media/image101.png"/><Relationship Id="rId96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23" Type="http://schemas.openxmlformats.org/officeDocument/2006/relationships/image" Target="../media/image67.png"/><Relationship Id="rId28" Type="http://schemas.openxmlformats.org/officeDocument/2006/relationships/customXml" Target="../ink/ink68.xml"/><Relationship Id="rId49" Type="http://schemas.openxmlformats.org/officeDocument/2006/relationships/image" Target="../media/image80.png"/><Relationship Id="rId114" Type="http://schemas.openxmlformats.org/officeDocument/2006/relationships/customXml" Target="../ink/ink111.xml"/><Relationship Id="rId119" Type="http://schemas.openxmlformats.org/officeDocument/2006/relationships/image" Target="../media/image115.png"/><Relationship Id="rId44" Type="http://schemas.openxmlformats.org/officeDocument/2006/relationships/customXml" Target="../ink/ink76.xml"/><Relationship Id="rId60" Type="http://schemas.openxmlformats.org/officeDocument/2006/relationships/customXml" Target="../ink/ink84.xml"/><Relationship Id="rId65" Type="http://schemas.openxmlformats.org/officeDocument/2006/relationships/image" Target="../media/image88.png"/><Relationship Id="rId81" Type="http://schemas.openxmlformats.org/officeDocument/2006/relationships/image" Target="../media/image96.png"/><Relationship Id="rId86" Type="http://schemas.openxmlformats.org/officeDocument/2006/relationships/customXml" Target="../ink/ink97.xml"/><Relationship Id="rId130" Type="http://schemas.openxmlformats.org/officeDocument/2006/relationships/customXml" Target="../ink/ink119.xml"/><Relationship Id="rId135" Type="http://schemas.openxmlformats.org/officeDocument/2006/relationships/image" Target="../media/image123.png"/><Relationship Id="rId13" Type="http://schemas.openxmlformats.org/officeDocument/2006/relationships/image" Target="../media/image62.png"/><Relationship Id="rId18" Type="http://schemas.openxmlformats.org/officeDocument/2006/relationships/customXml" Target="../ink/ink63.xml"/><Relationship Id="rId39" Type="http://schemas.openxmlformats.org/officeDocument/2006/relationships/image" Target="../media/image75.png"/><Relationship Id="rId109" Type="http://schemas.openxmlformats.org/officeDocument/2006/relationships/image" Target="../media/image110.png"/><Relationship Id="rId34" Type="http://schemas.openxmlformats.org/officeDocument/2006/relationships/customXml" Target="../ink/ink71.xml"/><Relationship Id="rId50" Type="http://schemas.openxmlformats.org/officeDocument/2006/relationships/customXml" Target="../ink/ink79.xml"/><Relationship Id="rId55" Type="http://schemas.openxmlformats.org/officeDocument/2006/relationships/image" Target="../media/image83.png"/><Relationship Id="rId76" Type="http://schemas.openxmlformats.org/officeDocument/2006/relationships/customXml" Target="../ink/ink92.xml"/><Relationship Id="rId97" Type="http://schemas.openxmlformats.org/officeDocument/2006/relationships/image" Target="../media/image104.png"/><Relationship Id="rId104" Type="http://schemas.openxmlformats.org/officeDocument/2006/relationships/customXml" Target="../ink/ink106.xml"/><Relationship Id="rId120" Type="http://schemas.openxmlformats.org/officeDocument/2006/relationships/customXml" Target="../ink/ink114.xml"/><Relationship Id="rId125" Type="http://schemas.openxmlformats.org/officeDocument/2006/relationships/image" Target="../media/image118.png"/><Relationship Id="rId7" Type="http://schemas.openxmlformats.org/officeDocument/2006/relationships/image" Target="../media/image59.png"/><Relationship Id="rId71" Type="http://schemas.openxmlformats.org/officeDocument/2006/relationships/image" Target="../media/image91.png"/><Relationship Id="rId92" Type="http://schemas.openxmlformats.org/officeDocument/2006/relationships/customXml" Target="../ink/ink100.xml"/><Relationship Id="rId2" Type="http://schemas.openxmlformats.org/officeDocument/2006/relationships/customXml" Target="../ink/ink55.xml"/><Relationship Id="rId29" Type="http://schemas.openxmlformats.org/officeDocument/2006/relationships/image" Target="../media/image70.png"/><Relationship Id="rId24" Type="http://schemas.openxmlformats.org/officeDocument/2006/relationships/customXml" Target="../ink/ink66.xml"/><Relationship Id="rId40" Type="http://schemas.openxmlformats.org/officeDocument/2006/relationships/customXml" Target="../ink/ink74.xml"/><Relationship Id="rId45" Type="http://schemas.openxmlformats.org/officeDocument/2006/relationships/image" Target="../media/image78.png"/><Relationship Id="rId66" Type="http://schemas.openxmlformats.org/officeDocument/2006/relationships/customXml" Target="../ink/ink87.xml"/><Relationship Id="rId87" Type="http://schemas.openxmlformats.org/officeDocument/2006/relationships/image" Target="../media/image99.png"/><Relationship Id="rId110" Type="http://schemas.openxmlformats.org/officeDocument/2006/relationships/customXml" Target="../ink/ink109.xml"/><Relationship Id="rId115" Type="http://schemas.openxmlformats.org/officeDocument/2006/relationships/image" Target="../media/image113.png"/><Relationship Id="rId131" Type="http://schemas.openxmlformats.org/officeDocument/2006/relationships/image" Target="../media/image121.png"/><Relationship Id="rId136" Type="http://schemas.openxmlformats.org/officeDocument/2006/relationships/customXml" Target="../ink/ink122.xml"/><Relationship Id="rId61" Type="http://schemas.openxmlformats.org/officeDocument/2006/relationships/image" Target="../media/image86.png"/><Relationship Id="rId82" Type="http://schemas.openxmlformats.org/officeDocument/2006/relationships/customXml" Target="../ink/ink95.xml"/><Relationship Id="rId19" Type="http://schemas.openxmlformats.org/officeDocument/2006/relationships/image" Target="../media/image65.png"/><Relationship Id="rId14" Type="http://schemas.openxmlformats.org/officeDocument/2006/relationships/customXml" Target="../ink/ink61.xml"/><Relationship Id="rId30" Type="http://schemas.openxmlformats.org/officeDocument/2006/relationships/customXml" Target="../ink/ink69.xml"/><Relationship Id="rId35" Type="http://schemas.openxmlformats.org/officeDocument/2006/relationships/image" Target="../media/image73.png"/><Relationship Id="rId56" Type="http://schemas.openxmlformats.org/officeDocument/2006/relationships/customXml" Target="../ink/ink82.xml"/><Relationship Id="rId77" Type="http://schemas.openxmlformats.org/officeDocument/2006/relationships/image" Target="../media/image94.png"/><Relationship Id="rId100" Type="http://schemas.openxmlformats.org/officeDocument/2006/relationships/customXml" Target="../ink/ink104.xml"/><Relationship Id="rId105" Type="http://schemas.openxmlformats.org/officeDocument/2006/relationships/image" Target="../media/image108.png"/><Relationship Id="rId126" Type="http://schemas.openxmlformats.org/officeDocument/2006/relationships/customXml" Target="../ink/ink117.xml"/><Relationship Id="rId8" Type="http://schemas.openxmlformats.org/officeDocument/2006/relationships/customXml" Target="../ink/ink58.xml"/><Relationship Id="rId51" Type="http://schemas.openxmlformats.org/officeDocument/2006/relationships/image" Target="../media/image81.png"/><Relationship Id="rId72" Type="http://schemas.openxmlformats.org/officeDocument/2006/relationships/customXml" Target="../ink/ink90.xml"/><Relationship Id="rId93" Type="http://schemas.openxmlformats.org/officeDocument/2006/relationships/image" Target="../media/image102.png"/><Relationship Id="rId98" Type="http://schemas.openxmlformats.org/officeDocument/2006/relationships/customXml" Target="../ink/ink103.xml"/><Relationship Id="rId121" Type="http://schemas.openxmlformats.org/officeDocument/2006/relationships/image" Target="../media/image116.png"/><Relationship Id="rId3" Type="http://schemas.openxmlformats.org/officeDocument/2006/relationships/image" Target="../media/image57.png"/><Relationship Id="rId25" Type="http://schemas.openxmlformats.org/officeDocument/2006/relationships/image" Target="../media/image68.png"/><Relationship Id="rId46" Type="http://schemas.openxmlformats.org/officeDocument/2006/relationships/customXml" Target="../ink/ink77.xml"/><Relationship Id="rId67" Type="http://schemas.openxmlformats.org/officeDocument/2006/relationships/image" Target="../media/image89.png"/><Relationship Id="rId116" Type="http://schemas.openxmlformats.org/officeDocument/2006/relationships/customXml" Target="../ink/ink112.xml"/><Relationship Id="rId137" Type="http://schemas.openxmlformats.org/officeDocument/2006/relationships/image" Target="../media/image124.png"/><Relationship Id="rId20" Type="http://schemas.openxmlformats.org/officeDocument/2006/relationships/customXml" Target="../ink/ink64.xml"/><Relationship Id="rId41" Type="http://schemas.openxmlformats.org/officeDocument/2006/relationships/image" Target="../media/image76.png"/><Relationship Id="rId62" Type="http://schemas.openxmlformats.org/officeDocument/2006/relationships/customXml" Target="../ink/ink85.xml"/><Relationship Id="rId83" Type="http://schemas.openxmlformats.org/officeDocument/2006/relationships/image" Target="../media/image97.png"/><Relationship Id="rId88" Type="http://schemas.openxmlformats.org/officeDocument/2006/relationships/customXml" Target="../ink/ink98.xml"/><Relationship Id="rId111" Type="http://schemas.openxmlformats.org/officeDocument/2006/relationships/image" Target="../media/image111.png"/><Relationship Id="rId132" Type="http://schemas.openxmlformats.org/officeDocument/2006/relationships/customXml" Target="../ink/ink120.xml"/><Relationship Id="rId15" Type="http://schemas.openxmlformats.org/officeDocument/2006/relationships/image" Target="../media/image63.png"/><Relationship Id="rId36" Type="http://schemas.openxmlformats.org/officeDocument/2006/relationships/customXml" Target="../ink/ink72.xml"/><Relationship Id="rId57" Type="http://schemas.openxmlformats.org/officeDocument/2006/relationships/image" Target="../media/image84.png"/><Relationship Id="rId106" Type="http://schemas.openxmlformats.org/officeDocument/2006/relationships/customXml" Target="../ink/ink107.xml"/><Relationship Id="rId127" Type="http://schemas.openxmlformats.org/officeDocument/2006/relationships/image" Target="../media/image119.png"/><Relationship Id="rId10" Type="http://schemas.openxmlformats.org/officeDocument/2006/relationships/customXml" Target="../ink/ink59.xml"/><Relationship Id="rId31" Type="http://schemas.openxmlformats.org/officeDocument/2006/relationships/image" Target="../media/image71.png"/><Relationship Id="rId52" Type="http://schemas.openxmlformats.org/officeDocument/2006/relationships/customXml" Target="../ink/ink80.xml"/><Relationship Id="rId73" Type="http://schemas.openxmlformats.org/officeDocument/2006/relationships/image" Target="../media/image92.png"/><Relationship Id="rId78" Type="http://schemas.openxmlformats.org/officeDocument/2006/relationships/customXml" Target="../ink/ink93.xml"/><Relationship Id="rId94" Type="http://schemas.openxmlformats.org/officeDocument/2006/relationships/customXml" Target="../ink/ink101.xml"/><Relationship Id="rId99" Type="http://schemas.openxmlformats.org/officeDocument/2006/relationships/image" Target="../media/image105.png"/><Relationship Id="rId101" Type="http://schemas.openxmlformats.org/officeDocument/2006/relationships/image" Target="../media/image106.png"/><Relationship Id="rId122" Type="http://schemas.openxmlformats.org/officeDocument/2006/relationships/customXml" Target="../ink/ink115.xml"/><Relationship Id="rId4" Type="http://schemas.openxmlformats.org/officeDocument/2006/relationships/customXml" Target="../ink/ink56.xml"/><Relationship Id="rId9" Type="http://schemas.openxmlformats.org/officeDocument/2006/relationships/image" Target="../media/image60.png"/><Relationship Id="rId26" Type="http://schemas.openxmlformats.org/officeDocument/2006/relationships/customXml" Target="../ink/ink67.xml"/><Relationship Id="rId47" Type="http://schemas.openxmlformats.org/officeDocument/2006/relationships/image" Target="../media/image79.png"/><Relationship Id="rId68" Type="http://schemas.openxmlformats.org/officeDocument/2006/relationships/customXml" Target="../ink/ink88.xml"/><Relationship Id="rId89" Type="http://schemas.openxmlformats.org/officeDocument/2006/relationships/image" Target="../media/image100.png"/><Relationship Id="rId112" Type="http://schemas.openxmlformats.org/officeDocument/2006/relationships/customXml" Target="../ink/ink110.xml"/><Relationship Id="rId133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5.xml"/><Relationship Id="rId117" Type="http://schemas.openxmlformats.org/officeDocument/2006/relationships/image" Target="../media/image182.png"/><Relationship Id="rId21" Type="http://schemas.openxmlformats.org/officeDocument/2006/relationships/image" Target="../media/image134.png"/><Relationship Id="rId42" Type="http://schemas.openxmlformats.org/officeDocument/2006/relationships/customXml" Target="../ink/ink143.xml"/><Relationship Id="rId47" Type="http://schemas.openxmlformats.org/officeDocument/2006/relationships/image" Target="../media/image147.png"/><Relationship Id="rId63" Type="http://schemas.openxmlformats.org/officeDocument/2006/relationships/image" Target="../media/image155.png"/><Relationship Id="rId68" Type="http://schemas.openxmlformats.org/officeDocument/2006/relationships/customXml" Target="../ink/ink156.xml"/><Relationship Id="rId84" Type="http://schemas.openxmlformats.org/officeDocument/2006/relationships/customXml" Target="../ink/ink164.xml"/><Relationship Id="rId89" Type="http://schemas.openxmlformats.org/officeDocument/2006/relationships/image" Target="../media/image168.png"/><Relationship Id="rId112" Type="http://schemas.openxmlformats.org/officeDocument/2006/relationships/customXml" Target="../ink/ink178.xml"/><Relationship Id="rId16" Type="http://schemas.openxmlformats.org/officeDocument/2006/relationships/customXml" Target="../ink/ink130.xml"/><Relationship Id="rId107" Type="http://schemas.openxmlformats.org/officeDocument/2006/relationships/image" Target="../media/image177.png"/><Relationship Id="rId11" Type="http://schemas.openxmlformats.org/officeDocument/2006/relationships/image" Target="../media/image129.png"/><Relationship Id="rId32" Type="http://schemas.openxmlformats.org/officeDocument/2006/relationships/customXml" Target="../ink/ink138.xml"/><Relationship Id="rId37" Type="http://schemas.openxmlformats.org/officeDocument/2006/relationships/image" Target="../media/image142.png"/><Relationship Id="rId53" Type="http://schemas.openxmlformats.org/officeDocument/2006/relationships/image" Target="../media/image150.png"/><Relationship Id="rId58" Type="http://schemas.openxmlformats.org/officeDocument/2006/relationships/customXml" Target="../ink/ink151.xml"/><Relationship Id="rId74" Type="http://schemas.openxmlformats.org/officeDocument/2006/relationships/customXml" Target="../ink/ink159.xml"/><Relationship Id="rId79" Type="http://schemas.openxmlformats.org/officeDocument/2006/relationships/image" Target="../media/image163.png"/><Relationship Id="rId102" Type="http://schemas.openxmlformats.org/officeDocument/2006/relationships/customXml" Target="../ink/ink173.xml"/><Relationship Id="rId123" Type="http://schemas.openxmlformats.org/officeDocument/2006/relationships/image" Target="../media/image185.png"/><Relationship Id="rId5" Type="http://schemas.openxmlformats.org/officeDocument/2006/relationships/image" Target="../media/image126.png"/><Relationship Id="rId90" Type="http://schemas.openxmlformats.org/officeDocument/2006/relationships/customXml" Target="../ink/ink167.xml"/><Relationship Id="rId95" Type="http://schemas.openxmlformats.org/officeDocument/2006/relationships/image" Target="../media/image171.png"/><Relationship Id="rId22" Type="http://schemas.openxmlformats.org/officeDocument/2006/relationships/customXml" Target="../ink/ink133.xml"/><Relationship Id="rId27" Type="http://schemas.openxmlformats.org/officeDocument/2006/relationships/image" Target="../media/image137.png"/><Relationship Id="rId43" Type="http://schemas.openxmlformats.org/officeDocument/2006/relationships/image" Target="../media/image145.png"/><Relationship Id="rId48" Type="http://schemas.openxmlformats.org/officeDocument/2006/relationships/customXml" Target="../ink/ink146.xml"/><Relationship Id="rId64" Type="http://schemas.openxmlformats.org/officeDocument/2006/relationships/customXml" Target="../ink/ink154.xml"/><Relationship Id="rId69" Type="http://schemas.openxmlformats.org/officeDocument/2006/relationships/image" Target="../media/image158.png"/><Relationship Id="rId113" Type="http://schemas.openxmlformats.org/officeDocument/2006/relationships/image" Target="../media/image180.png"/><Relationship Id="rId118" Type="http://schemas.openxmlformats.org/officeDocument/2006/relationships/customXml" Target="../ink/ink181.xml"/><Relationship Id="rId80" Type="http://schemas.openxmlformats.org/officeDocument/2006/relationships/customXml" Target="../ink/ink162.xml"/><Relationship Id="rId85" Type="http://schemas.openxmlformats.org/officeDocument/2006/relationships/image" Target="../media/image166.png"/><Relationship Id="rId12" Type="http://schemas.openxmlformats.org/officeDocument/2006/relationships/customXml" Target="../ink/ink128.xml"/><Relationship Id="rId17" Type="http://schemas.openxmlformats.org/officeDocument/2006/relationships/image" Target="../media/image132.png"/><Relationship Id="rId33" Type="http://schemas.openxmlformats.org/officeDocument/2006/relationships/image" Target="../media/image140.png"/><Relationship Id="rId38" Type="http://schemas.openxmlformats.org/officeDocument/2006/relationships/customXml" Target="../ink/ink141.xml"/><Relationship Id="rId59" Type="http://schemas.openxmlformats.org/officeDocument/2006/relationships/image" Target="../media/image153.png"/><Relationship Id="rId103" Type="http://schemas.openxmlformats.org/officeDocument/2006/relationships/image" Target="../media/image175.png"/><Relationship Id="rId108" Type="http://schemas.openxmlformats.org/officeDocument/2006/relationships/customXml" Target="../ink/ink176.xml"/><Relationship Id="rId54" Type="http://schemas.openxmlformats.org/officeDocument/2006/relationships/customXml" Target="../ink/ink149.xml"/><Relationship Id="rId70" Type="http://schemas.openxmlformats.org/officeDocument/2006/relationships/customXml" Target="../ink/ink157.xml"/><Relationship Id="rId75" Type="http://schemas.openxmlformats.org/officeDocument/2006/relationships/image" Target="../media/image161.png"/><Relationship Id="rId91" Type="http://schemas.openxmlformats.org/officeDocument/2006/relationships/image" Target="../media/image169.png"/><Relationship Id="rId96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23" Type="http://schemas.openxmlformats.org/officeDocument/2006/relationships/image" Target="../media/image135.png"/><Relationship Id="rId28" Type="http://schemas.openxmlformats.org/officeDocument/2006/relationships/customXml" Target="../ink/ink136.xml"/><Relationship Id="rId49" Type="http://schemas.openxmlformats.org/officeDocument/2006/relationships/image" Target="../media/image148.png"/><Relationship Id="rId114" Type="http://schemas.openxmlformats.org/officeDocument/2006/relationships/customXml" Target="../ink/ink179.xml"/><Relationship Id="rId119" Type="http://schemas.openxmlformats.org/officeDocument/2006/relationships/image" Target="../media/image183.png"/><Relationship Id="rId44" Type="http://schemas.openxmlformats.org/officeDocument/2006/relationships/customXml" Target="../ink/ink144.xml"/><Relationship Id="rId60" Type="http://schemas.openxmlformats.org/officeDocument/2006/relationships/customXml" Target="../ink/ink152.xml"/><Relationship Id="rId65" Type="http://schemas.openxmlformats.org/officeDocument/2006/relationships/image" Target="../media/image156.png"/><Relationship Id="rId81" Type="http://schemas.openxmlformats.org/officeDocument/2006/relationships/image" Target="../media/image164.png"/><Relationship Id="rId86" Type="http://schemas.openxmlformats.org/officeDocument/2006/relationships/customXml" Target="../ink/ink165.xml"/><Relationship Id="rId4" Type="http://schemas.openxmlformats.org/officeDocument/2006/relationships/customXml" Target="../ink/ink124.xml"/><Relationship Id="rId9" Type="http://schemas.openxmlformats.org/officeDocument/2006/relationships/image" Target="../media/image128.png"/><Relationship Id="rId13" Type="http://schemas.openxmlformats.org/officeDocument/2006/relationships/image" Target="../media/image130.png"/><Relationship Id="rId18" Type="http://schemas.openxmlformats.org/officeDocument/2006/relationships/customXml" Target="../ink/ink131.xml"/><Relationship Id="rId39" Type="http://schemas.openxmlformats.org/officeDocument/2006/relationships/image" Target="../media/image143.png"/><Relationship Id="rId109" Type="http://schemas.openxmlformats.org/officeDocument/2006/relationships/image" Target="../media/image178.png"/><Relationship Id="rId34" Type="http://schemas.openxmlformats.org/officeDocument/2006/relationships/customXml" Target="../ink/ink139.xml"/><Relationship Id="rId50" Type="http://schemas.openxmlformats.org/officeDocument/2006/relationships/customXml" Target="../ink/ink147.xml"/><Relationship Id="rId55" Type="http://schemas.openxmlformats.org/officeDocument/2006/relationships/image" Target="../media/image151.png"/><Relationship Id="rId76" Type="http://schemas.openxmlformats.org/officeDocument/2006/relationships/customXml" Target="../ink/ink160.xml"/><Relationship Id="rId97" Type="http://schemas.openxmlformats.org/officeDocument/2006/relationships/image" Target="../media/image172.png"/><Relationship Id="rId104" Type="http://schemas.openxmlformats.org/officeDocument/2006/relationships/customXml" Target="../ink/ink174.xml"/><Relationship Id="rId120" Type="http://schemas.openxmlformats.org/officeDocument/2006/relationships/customXml" Target="../ink/ink182.xml"/><Relationship Id="rId7" Type="http://schemas.openxmlformats.org/officeDocument/2006/relationships/image" Target="../media/image127.png"/><Relationship Id="rId71" Type="http://schemas.openxmlformats.org/officeDocument/2006/relationships/image" Target="../media/image159.png"/><Relationship Id="rId92" Type="http://schemas.openxmlformats.org/officeDocument/2006/relationships/customXml" Target="../ink/ink168.xml"/><Relationship Id="rId2" Type="http://schemas.openxmlformats.org/officeDocument/2006/relationships/customXml" Target="../ink/ink123.xml"/><Relationship Id="rId29" Type="http://schemas.openxmlformats.org/officeDocument/2006/relationships/image" Target="../media/image138.png"/><Relationship Id="rId24" Type="http://schemas.openxmlformats.org/officeDocument/2006/relationships/customXml" Target="../ink/ink134.xml"/><Relationship Id="rId40" Type="http://schemas.openxmlformats.org/officeDocument/2006/relationships/customXml" Target="../ink/ink142.xml"/><Relationship Id="rId45" Type="http://schemas.openxmlformats.org/officeDocument/2006/relationships/image" Target="../media/image146.png"/><Relationship Id="rId66" Type="http://schemas.openxmlformats.org/officeDocument/2006/relationships/customXml" Target="../ink/ink155.xml"/><Relationship Id="rId87" Type="http://schemas.openxmlformats.org/officeDocument/2006/relationships/image" Target="../media/image167.png"/><Relationship Id="rId110" Type="http://schemas.openxmlformats.org/officeDocument/2006/relationships/customXml" Target="../ink/ink177.xml"/><Relationship Id="rId115" Type="http://schemas.openxmlformats.org/officeDocument/2006/relationships/image" Target="../media/image181.png"/><Relationship Id="rId61" Type="http://schemas.openxmlformats.org/officeDocument/2006/relationships/image" Target="../media/image154.png"/><Relationship Id="rId82" Type="http://schemas.openxmlformats.org/officeDocument/2006/relationships/customXml" Target="../ink/ink163.xml"/><Relationship Id="rId19" Type="http://schemas.openxmlformats.org/officeDocument/2006/relationships/image" Target="../media/image133.png"/><Relationship Id="rId14" Type="http://schemas.openxmlformats.org/officeDocument/2006/relationships/customXml" Target="../ink/ink129.xml"/><Relationship Id="rId30" Type="http://schemas.openxmlformats.org/officeDocument/2006/relationships/customXml" Target="../ink/ink137.xml"/><Relationship Id="rId35" Type="http://schemas.openxmlformats.org/officeDocument/2006/relationships/image" Target="../media/image141.png"/><Relationship Id="rId56" Type="http://schemas.openxmlformats.org/officeDocument/2006/relationships/customXml" Target="../ink/ink150.xml"/><Relationship Id="rId77" Type="http://schemas.openxmlformats.org/officeDocument/2006/relationships/image" Target="../media/image162.png"/><Relationship Id="rId100" Type="http://schemas.openxmlformats.org/officeDocument/2006/relationships/customXml" Target="../ink/ink172.xml"/><Relationship Id="rId105" Type="http://schemas.openxmlformats.org/officeDocument/2006/relationships/image" Target="../media/image176.png"/><Relationship Id="rId8" Type="http://schemas.openxmlformats.org/officeDocument/2006/relationships/customXml" Target="../ink/ink126.xml"/><Relationship Id="rId51" Type="http://schemas.openxmlformats.org/officeDocument/2006/relationships/image" Target="../media/image149.png"/><Relationship Id="rId72" Type="http://schemas.openxmlformats.org/officeDocument/2006/relationships/customXml" Target="../ink/ink158.xml"/><Relationship Id="rId93" Type="http://schemas.openxmlformats.org/officeDocument/2006/relationships/image" Target="../media/image170.png"/><Relationship Id="rId98" Type="http://schemas.openxmlformats.org/officeDocument/2006/relationships/customXml" Target="../ink/ink171.xml"/><Relationship Id="rId121" Type="http://schemas.openxmlformats.org/officeDocument/2006/relationships/image" Target="../media/image184.png"/><Relationship Id="rId3" Type="http://schemas.openxmlformats.org/officeDocument/2006/relationships/image" Target="../media/image125.png"/><Relationship Id="rId25" Type="http://schemas.openxmlformats.org/officeDocument/2006/relationships/image" Target="../media/image136.png"/><Relationship Id="rId46" Type="http://schemas.openxmlformats.org/officeDocument/2006/relationships/customXml" Target="../ink/ink145.xml"/><Relationship Id="rId67" Type="http://schemas.openxmlformats.org/officeDocument/2006/relationships/image" Target="../media/image157.png"/><Relationship Id="rId116" Type="http://schemas.openxmlformats.org/officeDocument/2006/relationships/customXml" Target="../ink/ink180.xml"/><Relationship Id="rId20" Type="http://schemas.openxmlformats.org/officeDocument/2006/relationships/customXml" Target="../ink/ink132.xml"/><Relationship Id="rId41" Type="http://schemas.openxmlformats.org/officeDocument/2006/relationships/image" Target="../media/image144.png"/><Relationship Id="rId62" Type="http://schemas.openxmlformats.org/officeDocument/2006/relationships/customXml" Target="../ink/ink153.xml"/><Relationship Id="rId83" Type="http://schemas.openxmlformats.org/officeDocument/2006/relationships/image" Target="../media/image165.png"/><Relationship Id="rId88" Type="http://schemas.openxmlformats.org/officeDocument/2006/relationships/customXml" Target="../ink/ink166.xml"/><Relationship Id="rId111" Type="http://schemas.openxmlformats.org/officeDocument/2006/relationships/image" Target="../media/image179.png"/><Relationship Id="rId15" Type="http://schemas.openxmlformats.org/officeDocument/2006/relationships/image" Target="../media/image131.png"/><Relationship Id="rId36" Type="http://schemas.openxmlformats.org/officeDocument/2006/relationships/customXml" Target="../ink/ink140.xml"/><Relationship Id="rId57" Type="http://schemas.openxmlformats.org/officeDocument/2006/relationships/image" Target="../media/image152.png"/><Relationship Id="rId106" Type="http://schemas.openxmlformats.org/officeDocument/2006/relationships/customXml" Target="../ink/ink175.xml"/><Relationship Id="rId10" Type="http://schemas.openxmlformats.org/officeDocument/2006/relationships/customXml" Target="../ink/ink127.xml"/><Relationship Id="rId31" Type="http://schemas.openxmlformats.org/officeDocument/2006/relationships/image" Target="../media/image139.png"/><Relationship Id="rId52" Type="http://schemas.openxmlformats.org/officeDocument/2006/relationships/customXml" Target="../ink/ink148.xml"/><Relationship Id="rId73" Type="http://schemas.openxmlformats.org/officeDocument/2006/relationships/image" Target="../media/image160.png"/><Relationship Id="rId78" Type="http://schemas.openxmlformats.org/officeDocument/2006/relationships/customXml" Target="../ink/ink161.xml"/><Relationship Id="rId94" Type="http://schemas.openxmlformats.org/officeDocument/2006/relationships/customXml" Target="../ink/ink169.xml"/><Relationship Id="rId99" Type="http://schemas.openxmlformats.org/officeDocument/2006/relationships/image" Target="../media/image173.png"/><Relationship Id="rId101" Type="http://schemas.openxmlformats.org/officeDocument/2006/relationships/image" Target="../media/image174.png"/><Relationship Id="rId122" Type="http://schemas.openxmlformats.org/officeDocument/2006/relationships/customXml" Target="../ink/ink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2288771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H" sz="3200" b="0" i="0" u="none" strike="noStrike" cap="none">
                <a:solidFill>
                  <a:schemeClr val="accent5"/>
                </a:solidFill>
                <a:latin typeface="Arimo"/>
                <a:ea typeface="Arimo"/>
                <a:cs typeface="Arimo"/>
                <a:sym typeface="Arimo"/>
              </a:rPr>
              <a:t>Corrigé Série </a:t>
            </a:r>
            <a:r>
              <a:rPr lang="fr-CH" sz="3200" b="0" i="0" u="none" strike="noStrike" cap="none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1.8</a:t>
            </a:r>
            <a:r>
              <a:rPr lang="fr-CH" sz="3200" b="0" i="0" u="none" strike="noStrike" cap="none">
                <a:solidFill>
                  <a:schemeClr val="accent5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H" sz="3200" b="0" i="0" u="none" strike="noStrike" cap="none">
                <a:solidFill>
                  <a:srgbClr val="212121"/>
                </a:solidFill>
                <a:latin typeface="Arimo"/>
                <a:ea typeface="Arimo"/>
                <a:cs typeface="Arimo"/>
                <a:sym typeface="Arimo"/>
              </a:rPr>
              <a:t>PB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5650" y="645958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2d3ffcfca_0_0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7" name="Google Shape;157;g312d3ffcfca_0_0"/>
          <p:cNvSpPr/>
          <p:nvPr/>
        </p:nvSpPr>
        <p:spPr>
          <a:xfrm>
            <a:off x="285400" y="690100"/>
            <a:ext cx="11485998" cy="547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u="none" strike="noStrike" cap="none">
                <a:solidFill>
                  <a:schemeClr val="dk1"/>
                </a:solidFill>
              </a:rPr>
              <a:t>Or </a:t>
            </a:r>
            <a:r>
              <a:rPr lang="fr-CH" sz="160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 </a:t>
            </a:r>
            <a:r>
              <a:rPr lang="fr-CH" sz="1600" i="1" u="none" strike="noStrike" cap="none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lang="fr-CH" sz="1600" i="1" u="none" strike="noStrike" cap="none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+m</a:t>
            </a:r>
            <a:r>
              <a:rPr lang="fr-CH" sz="1600" i="1" u="none" strike="noStrike" cap="none" baseline="-25000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vap eau</a:t>
            </a:r>
            <a:endParaRPr sz="1600" i="1" u="none" strike="noStrike" cap="none" baseline="-25000">
              <a:solidFill>
                <a:schemeClr val="accent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baseline="-25000">
              <a:solidFill>
                <a:schemeClr val="accent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8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⇒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((</a:t>
            </a:r>
            <a:r>
              <a:rPr lang="fr-CH" sz="1600" i="1" u="none" strike="noStrike" cap="none">
                <a:solidFill>
                  <a:schemeClr val="accent2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accent2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accent2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+m</a:t>
            </a:r>
            <a:r>
              <a:rPr lang="fr-CH" sz="1600" i="1" u="none" strike="noStrike" cap="none" baseline="-25000">
                <a:solidFill>
                  <a:schemeClr val="accent2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vap eau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) / m</a:t>
            </a:r>
            <a:r>
              <a:rPr lang="fr-CH" sz="1600" i="1" u="none" strike="noStrike" cap="none" baseline="-25000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)⋅ g⋅ (h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)= [(1⋅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+1,8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⋅10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⋅x)⋅ (θ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-θ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u="none" strike="noStrike" cap="none">
                <a:solidFill>
                  <a:schemeClr val="dk1"/>
                </a:solidFill>
              </a:rPr>
              <a:t>Et</a:t>
            </a: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r>
              <a:rPr lang="fr-CH" sz="160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+m</a:t>
            </a:r>
            <a:r>
              <a:rPr lang="fr-CH" sz="1600" i="1" u="none" strike="noStrike" cap="none" baseline="-25000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vap eau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/m</a:t>
            </a:r>
            <a:r>
              <a:rPr lang="fr-CH" sz="1600" i="1" u="none" strike="noStrike" cap="none" baseline="-25000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1+ (m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 eau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/m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 = 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1+ x</a:t>
            </a:r>
            <a:endParaRPr sz="1600" i="1">
              <a:solidFill>
                <a:schemeClr val="dk1"/>
              </a:solidFill>
              <a:highlight>
                <a:schemeClr val="accent4"/>
              </a:highlight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8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⇒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1+x)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g⋅ (h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)= [(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1⋅10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+1,8 ⋅10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⋅x)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⋅(θ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-θ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Δθ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/</a:t>
            </a:r>
            <a:r>
              <a:rPr lang="fr-CH" sz="1600" i="1" u="none" strike="noStrike" cap="none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Δh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lang="fr-CH" sz="1600" i="1" u="none" strike="noStrike" cap="none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(θ</a:t>
            </a:r>
            <a:r>
              <a:rPr lang="fr-CH" sz="1600" i="1" u="none" strike="noStrike" cap="none" baseline="-25000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-θ</a:t>
            </a:r>
            <a:r>
              <a:rPr lang="fr-CH" sz="1600" i="1" u="none" strike="noStrike" cap="none" baseline="-25000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accent5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/ </a:t>
            </a:r>
            <a:r>
              <a:rPr lang="fr-CH" sz="1600" i="1" u="none" strike="noStrike" cap="none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(h</a:t>
            </a:r>
            <a:r>
              <a:rPr lang="fr-CH" sz="1600" i="1" u="none" strike="noStrike" cap="none" baseline="-25000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-h</a:t>
            </a:r>
            <a:r>
              <a:rPr lang="fr-CH" sz="1600" i="1" u="none" strike="noStrike" cap="none" baseline="-25000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accent6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-[(</a:t>
            </a:r>
            <a:r>
              <a:rPr lang="fr-CH" sz="1600" i="1" u="none" strike="noStrike" cap="none">
                <a:solidFill>
                  <a:schemeClr val="dk1"/>
                </a:solidFill>
                <a:highlight>
                  <a:schemeClr val="accent4"/>
                </a:highlight>
                <a:latin typeface="Cambria Math"/>
                <a:ea typeface="Cambria Math"/>
                <a:cs typeface="Cambria Math"/>
                <a:sym typeface="Cambria Math"/>
              </a:rPr>
              <a:t>1+x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)⋅g]/(1⋅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+1,8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⋅x) </a:t>
            </a:r>
            <a:r>
              <a:rPr lang="fr-CH" sz="160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[K/km]</a:t>
            </a:r>
            <a:endParaRPr sz="160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Or </a:t>
            </a: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 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x = 5· 10</a:t>
            </a:r>
            <a:r>
              <a:rPr lang="fr-CH" sz="1600" i="1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−3</a:t>
            </a:r>
            <a:endParaRPr sz="1600" i="1" baseline="30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baseline="30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∆θ/∆h= -9.8 ∙ 10</a:t>
            </a:r>
            <a:r>
              <a:rPr lang="fr-CH" sz="1600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-3 </a:t>
            </a: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≈ -10 [K/km]</a:t>
            </a:r>
            <a:endParaRPr sz="1600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1" i="0" u="sng" strike="noStrike" cap="none">
                <a:solidFill>
                  <a:schemeClr val="dk1"/>
                </a:solidFill>
              </a:rPr>
              <a:t>Conclusion:</a:t>
            </a:r>
            <a:r>
              <a:rPr lang="fr-CH" sz="1600" b="1" i="0" u="none" strike="noStrike" cap="none">
                <a:solidFill>
                  <a:schemeClr val="dk1"/>
                </a:solidFill>
              </a:rPr>
              <a:t> </a:t>
            </a:r>
            <a:endParaRPr sz="16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gradient adiabatique vaut </a:t>
            </a: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-10 [K/km]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pour</a:t>
            </a:r>
            <a:r>
              <a:rPr lang="fr-CH" sz="1600" i="0" u="none" strike="noStrike" cap="none">
                <a:solidFill>
                  <a:schemeClr val="dk1"/>
                </a:solidFill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</a:rPr>
              <a:t>x </a:t>
            </a:r>
            <a:r>
              <a:rPr lang="fr-CH" sz="1600" i="0" u="none" strike="noStrike" cap="none">
                <a:solidFill>
                  <a:schemeClr val="dk1"/>
                </a:solidFill>
              </a:rPr>
              <a:t>= 5· 10</a:t>
            </a:r>
            <a:r>
              <a:rPr lang="fr-CH" sz="1600" i="0" u="none" strike="noStrike" cap="none" baseline="30000">
                <a:solidFill>
                  <a:schemeClr val="dk1"/>
                </a:solidFill>
              </a:rPr>
              <a:t>−3</a:t>
            </a: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b) Si l'air s'élève de 10 m = 0,01  [km], sa température baisse donc de 0,1 [K]. Si l'air s'abaisse de 10 [m], sa température s'élèvera de 0,1 [K].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>
                <a:solidFill>
                  <a:schemeClr val="dk1"/>
                </a:solidFill>
              </a:rPr>
              <a:t>(attention aux unités : tout mettre en unités internationales, J et non kJ par exemple)</a:t>
            </a:r>
            <a:endParaRPr sz="1600">
              <a:solidFill>
                <a:schemeClr val="dk1"/>
              </a:solidFill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312d3ffcfca_0_0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9" name="Google Shape;159;g312d3ffcfca_0_0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62393bf9b_0_56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5" name="Google Shape;165;g3062393bf9b_0_56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Pour comprendre ce qui se passe pour le mouvement de la « bulle » d'air, si l'air environnant reste à température constante, quelle que soit la hauteur (gradient de température nul), on dessine le graphique ci-côté 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l'air de la bulle est plus froid que l'air environnant et est donc plus dense que l'air environnant → la bulle redescend.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l'air de la bulle est plus chaud que l'air environnant et est donc moins dense que l'air environnant → la bulle remonte.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bulle d'air va rester à la hauteur h (point </a:t>
            </a:r>
            <a:r>
              <a:rPr lang="fr-CH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où sa température est égale à celle de l'air environnant. On parle de point stabilisateur.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62393bf9b_0_56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7" name="Google Shape;167;g3062393bf9b_0_56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8" name="Google Shape;168;g3062393bf9b_0_56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69" name="Google Shape;169;g3062393bf9b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50" y="1915100"/>
            <a:ext cx="5384425" cy="33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062393bf9b_0_56"/>
          <p:cNvSpPr/>
          <p:nvPr/>
        </p:nvSpPr>
        <p:spPr>
          <a:xfrm>
            <a:off x="8314182" y="3375342"/>
            <a:ext cx="219000" cy="224100"/>
          </a:xfrm>
          <a:prstGeom prst="plus">
            <a:avLst>
              <a:gd name="adj" fmla="val 44212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062393bf9b_0_56"/>
          <p:cNvSpPr/>
          <p:nvPr/>
        </p:nvSpPr>
        <p:spPr>
          <a:xfrm>
            <a:off x="7861632" y="2760106"/>
            <a:ext cx="219000" cy="224100"/>
          </a:xfrm>
          <a:prstGeom prst="plus">
            <a:avLst>
              <a:gd name="adj" fmla="val 44212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062393bf9b_0_56"/>
          <p:cNvSpPr/>
          <p:nvPr/>
        </p:nvSpPr>
        <p:spPr>
          <a:xfrm>
            <a:off x="8775507" y="3982542"/>
            <a:ext cx="219000" cy="224100"/>
          </a:xfrm>
          <a:prstGeom prst="plus">
            <a:avLst>
              <a:gd name="adj" fmla="val 44212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09B081-E4FA-F99D-3ECA-A85C1D30B9A5}"/>
                  </a:ext>
                </a:extLst>
              </p14:cNvPr>
              <p14:cNvContentPartPr/>
              <p14:nvPr/>
            </p14:nvContentPartPr>
            <p14:xfrm>
              <a:off x="2305610" y="734864"/>
              <a:ext cx="164160" cy="57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09B081-E4FA-F99D-3ECA-A85C1D30B9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5010" y="704264"/>
                <a:ext cx="22572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5CDBB0-C077-4E6C-A0DC-0A7247B65F2D}"/>
                  </a:ext>
                </a:extLst>
              </p14:cNvPr>
              <p14:cNvContentPartPr/>
              <p14:nvPr/>
            </p14:nvContentPartPr>
            <p14:xfrm>
              <a:off x="2728970" y="884984"/>
              <a:ext cx="102600" cy="8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5CDBB0-C077-4E6C-A0DC-0A7247B65F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8370" y="854384"/>
                <a:ext cx="164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BCCD72-49C0-DA0B-4385-789E65823A40}"/>
                  </a:ext>
                </a:extLst>
              </p14:cNvPr>
              <p14:cNvContentPartPr/>
              <p14:nvPr/>
            </p14:nvContentPartPr>
            <p14:xfrm>
              <a:off x="3159170" y="475304"/>
              <a:ext cx="806040" cy="9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BCCD72-49C0-DA0B-4385-789E65823A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8570" y="444704"/>
                <a:ext cx="86724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013B522-178E-E53B-A6BA-2BEA288E299E}"/>
                  </a:ext>
                </a:extLst>
              </p14:cNvPr>
              <p14:cNvContentPartPr/>
              <p14:nvPr/>
            </p14:nvContentPartPr>
            <p14:xfrm>
              <a:off x="6389450" y="591584"/>
              <a:ext cx="177120" cy="57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013B522-178E-E53B-A6BA-2BEA288E2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8850" y="560984"/>
                <a:ext cx="2383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14E69E-7225-28DA-CA6C-6FE96A696913}"/>
                  </a:ext>
                </a:extLst>
              </p14:cNvPr>
              <p14:cNvContentPartPr/>
              <p14:nvPr/>
            </p14:nvContentPartPr>
            <p14:xfrm>
              <a:off x="5842610" y="878144"/>
              <a:ext cx="143640" cy="6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14E69E-7225-28DA-CA6C-6FE96A6969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11650" y="847544"/>
                <a:ext cx="20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4C551F6-BF7A-D332-C79B-D5B2F45C228F}"/>
                  </a:ext>
                </a:extLst>
              </p14:cNvPr>
              <p14:cNvContentPartPr/>
              <p14:nvPr/>
            </p14:nvContentPartPr>
            <p14:xfrm>
              <a:off x="4944410" y="673304"/>
              <a:ext cx="604800" cy="505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4C551F6-BF7A-D332-C79B-D5B2F45C22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3468" y="642704"/>
                <a:ext cx="665964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A5D7492-D69F-13FA-93D5-C76EE97DFD60}"/>
                  </a:ext>
                </a:extLst>
              </p14:cNvPr>
              <p14:cNvContentPartPr/>
              <p14:nvPr/>
            </p14:nvContentPartPr>
            <p14:xfrm>
              <a:off x="6866810" y="516344"/>
              <a:ext cx="273600" cy="539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A5D7492-D69F-13FA-93D5-C76EE97DFD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35850" y="485744"/>
                <a:ext cx="334800" cy="60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11788-D417-43F0-AE5C-19C0EEB46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48"/>
          <a:stretch/>
        </p:blipFill>
        <p:spPr>
          <a:xfrm>
            <a:off x="298302" y="-1"/>
            <a:ext cx="10972948" cy="64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11788-D417-43F0-AE5C-19C0EEB46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" t="51852"/>
          <a:stretch/>
        </p:blipFill>
        <p:spPr>
          <a:xfrm>
            <a:off x="584200" y="260350"/>
            <a:ext cx="10928350" cy="60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62393bf9b_0_76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2" name="Google Shape;112;g3062393bf9b_0_76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Problème 2:</a:t>
            </a:r>
            <a:endParaRPr sz="1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commence au point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θ= 18 °C et HR= 70%.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arrivant sur la chaîne montagneuse, cet air va commencer à s'élever et donc va se refroidir à teneur en eau constante. Ce refroidissement va se faire jusqu'à ce qu'une condensation apparaisse.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Ceci définit le point </a:t>
            </a:r>
            <a:r>
              <a:rPr lang="fr-CH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θ = 12,5 °C, HR = 100%.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La première question est de savoir à quelle altitude et sur quel versant apparaît la condensation. On sait (cf. polycopié page 2.20) que la température de l'air diminue de 10 [K] par 1'000 [m] d'altitude. Dans notre cas on est passé entre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CH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d'une température de 18 °C à une température de 12,5 °C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soit 5,5 °C de différence, qui correspondent à 5,5/10 · 1'000 = 550 [m] d'élévation.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1" i="0" u="none" strike="noStrike" cap="none">
                <a:solidFill>
                  <a:schemeClr val="dk1"/>
                </a:solidFill>
              </a:rPr>
              <a:t>	</a:t>
            </a:r>
            <a:r>
              <a:rPr lang="fr-CH" sz="1600" b="1" i="0" u="sng" strike="noStrike" cap="none">
                <a:solidFill>
                  <a:schemeClr val="dk1"/>
                </a:solidFill>
              </a:rPr>
              <a:t>Conclusion:</a:t>
            </a:r>
            <a:r>
              <a:rPr lang="fr-CH" sz="1600" b="1" i="0" u="none" strike="noStrike" cap="none">
                <a:solidFill>
                  <a:schemeClr val="dk1"/>
                </a:solidFill>
              </a:rPr>
              <a:t> 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 on est partis d'une altitude de 200 [m], on observera la condensation, c'est-à-dire la base des nuages à 200 + 550 = 750 [m] d'altitude, sur le versant sud de la chaîne montagneuse.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062393bf9b_0_76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4" name="Google Shape;114;g3062393bf9b_0_76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g3062393bf9b_0_76"/>
          <p:cNvSpPr/>
          <p:nvPr/>
        </p:nvSpPr>
        <p:spPr>
          <a:xfrm>
            <a:off x="7762250" y="2901450"/>
            <a:ext cx="173700" cy="20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062393bf9b_0_76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7" name="Google Shape;117;g3062393bf9b_0_76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 rot="5400000">
            <a:off x="7031825" y="552425"/>
            <a:ext cx="4063801" cy="5753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g3062393bf9b_0_76"/>
          <p:cNvCxnSpPr/>
          <p:nvPr/>
        </p:nvCxnSpPr>
        <p:spPr>
          <a:xfrm>
            <a:off x="8391250" y="3325450"/>
            <a:ext cx="0" cy="263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9" name="Google Shape;119;g3062393bf9b_0_76"/>
          <p:cNvSpPr/>
          <p:nvPr/>
        </p:nvSpPr>
        <p:spPr>
          <a:xfrm rot="2700000">
            <a:off x="8281800" y="3216866"/>
            <a:ext cx="218920" cy="224011"/>
          </a:xfrm>
          <a:prstGeom prst="plus">
            <a:avLst>
              <a:gd name="adj" fmla="val 44212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062393bf9b_0_76"/>
          <p:cNvSpPr/>
          <p:nvPr/>
        </p:nvSpPr>
        <p:spPr>
          <a:xfrm rot="2700000">
            <a:off x="8281800" y="3493191"/>
            <a:ext cx="218920" cy="224011"/>
          </a:xfrm>
          <a:prstGeom prst="plus">
            <a:avLst>
              <a:gd name="adj" fmla="val 44212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62393bf9b_0_76"/>
          <p:cNvSpPr txBox="1"/>
          <p:nvPr/>
        </p:nvSpPr>
        <p:spPr>
          <a:xfrm>
            <a:off x="8391250" y="297275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062393bf9b_0_76"/>
          <p:cNvSpPr txBox="1"/>
          <p:nvPr/>
        </p:nvSpPr>
        <p:spPr>
          <a:xfrm>
            <a:off x="8402150" y="341800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62393bf9b_0_109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Google Shape;178;g3062393bf9b_0_109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Pour franchir la chaîne montagneuse l'air doit encore s'élever de 2'500 − 750 = 1'750 [m]. L'air va donc encore se refroidir, mais comme il y a condensation, on a un gradient adiabatique humide de 6 K par 1'000 [m] (cf. polycopié page 2.20).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Au sommet de la chaîne </a:t>
            </a:r>
            <a:r>
              <a:rPr lang="fr-CH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l'air aura toujours une humidité relative de 100%, mais aura une température inférieure de 1'750 · 6/1'000 = 10,5 °C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 rapport à la température au point </a:t>
            </a:r>
            <a:r>
              <a:rPr lang="fr-CH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Ceci définit donc le point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θ = 12,5 − 10,5 = 2 °C et HR = 100%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3062393bf9b_0_109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0" name="Google Shape;180;g3062393bf9b_0_109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Google Shape;181;g3062393bf9b_0_109"/>
          <p:cNvSpPr/>
          <p:nvPr/>
        </p:nvSpPr>
        <p:spPr>
          <a:xfrm>
            <a:off x="7762250" y="2901450"/>
            <a:ext cx="173700" cy="20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062393bf9b_0_109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3" name="Google Shape;183;g3062393bf9b_0_109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 rot="5400000">
            <a:off x="7031825" y="552425"/>
            <a:ext cx="4063801" cy="5753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3062393bf9b_0_109"/>
          <p:cNvCxnSpPr/>
          <p:nvPr/>
        </p:nvCxnSpPr>
        <p:spPr>
          <a:xfrm>
            <a:off x="8391250" y="3325450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5" name="Google Shape;185;g3062393bf9b_0_109"/>
          <p:cNvSpPr/>
          <p:nvPr/>
        </p:nvSpPr>
        <p:spPr>
          <a:xfrm rot="2700000">
            <a:off x="8281800" y="3216866"/>
            <a:ext cx="218920" cy="224011"/>
          </a:xfrm>
          <a:prstGeom prst="plus">
            <a:avLst>
              <a:gd name="adj" fmla="val 4421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062393bf9b_0_109"/>
          <p:cNvSpPr txBox="1"/>
          <p:nvPr/>
        </p:nvSpPr>
        <p:spPr>
          <a:xfrm>
            <a:off x="8391250" y="297275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062393bf9b_0_109"/>
          <p:cNvSpPr txBox="1"/>
          <p:nvPr/>
        </p:nvSpPr>
        <p:spPr>
          <a:xfrm>
            <a:off x="8402150" y="341800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062393bf9b_0_109"/>
          <p:cNvSpPr/>
          <p:nvPr/>
        </p:nvSpPr>
        <p:spPr>
          <a:xfrm rot="2700000">
            <a:off x="7328700" y="3989791"/>
            <a:ext cx="218920" cy="224011"/>
          </a:xfrm>
          <a:prstGeom prst="plus">
            <a:avLst>
              <a:gd name="adj" fmla="val 44212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062393bf9b_0_109"/>
          <p:cNvSpPr txBox="1"/>
          <p:nvPr/>
        </p:nvSpPr>
        <p:spPr>
          <a:xfrm>
            <a:off x="7449050" y="394520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g3062393bf9b_0_109"/>
          <p:cNvCxnSpPr/>
          <p:nvPr/>
        </p:nvCxnSpPr>
        <p:spPr>
          <a:xfrm flipH="1">
            <a:off x="7469425" y="3618225"/>
            <a:ext cx="886200" cy="487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1" name="Google Shape;191;g3062393bf9b_0_109"/>
          <p:cNvSpPr/>
          <p:nvPr/>
        </p:nvSpPr>
        <p:spPr>
          <a:xfrm rot="2700000">
            <a:off x="8281800" y="3493191"/>
            <a:ext cx="218920" cy="224011"/>
          </a:xfrm>
          <a:prstGeom prst="plus">
            <a:avLst>
              <a:gd name="adj" fmla="val 44212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62393bf9b_0_125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7" name="Google Shape;197;g3062393bf9b_0_125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L'air va maintenant descendre vers la plaine située de l'autre côté de la chaîne montagneuse à 400 [m] d'altitude. Il va y avoir un réchauffement à teneur en eau constante de 10 [°C] par 1'000 [m] (adiabatique sec).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Finalement dans la plaine l'air aura gagné: (2'500 − 400) · 10/1'000 = 21 [°C].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se retrouve donc avec de l'air à θ = 2 + 21 = 23 [°C]. Partant du point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H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on suit une verticale (teneur en eau constante) et on s'arrête lorsque θ = 23 °C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Ceci définit le point </a:t>
            </a:r>
            <a:r>
              <a:rPr lang="fr-CH" sz="16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caractérise l'air dans la plaine à 400 [m] : θ = 23 [°C] et HR = 25%.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Remarque</a:t>
            </a:r>
            <a:r>
              <a:rPr lang="fr-CH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Ce problème permet de comprendre pourquoi le fœhn est un vent chaud et sec alors qu'au départ (de l'autre côté des Alpes) cet air est relativement frais et humide.</a:t>
            </a:r>
            <a:endParaRPr sz="16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3062393bf9b_0_125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" name="Google Shape;199;g3062393bf9b_0_125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0" name="Google Shape;200;g3062393bf9b_0_125"/>
          <p:cNvSpPr/>
          <p:nvPr/>
        </p:nvSpPr>
        <p:spPr>
          <a:xfrm>
            <a:off x="7762250" y="2901450"/>
            <a:ext cx="173700" cy="20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062393bf9b_0_125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02" name="Google Shape;202;g3062393bf9b_0_125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 rot="5400000">
            <a:off x="7031825" y="552425"/>
            <a:ext cx="4063801" cy="5753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g3062393bf9b_0_125"/>
          <p:cNvCxnSpPr/>
          <p:nvPr/>
        </p:nvCxnSpPr>
        <p:spPr>
          <a:xfrm>
            <a:off x="8391250" y="3325450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4" name="Google Shape;204;g3062393bf9b_0_125"/>
          <p:cNvSpPr/>
          <p:nvPr/>
        </p:nvSpPr>
        <p:spPr>
          <a:xfrm rot="2700000">
            <a:off x="8281800" y="3216866"/>
            <a:ext cx="218920" cy="224011"/>
          </a:xfrm>
          <a:prstGeom prst="plus">
            <a:avLst>
              <a:gd name="adj" fmla="val 4421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062393bf9b_0_125"/>
          <p:cNvSpPr txBox="1"/>
          <p:nvPr/>
        </p:nvSpPr>
        <p:spPr>
          <a:xfrm>
            <a:off x="8391250" y="297275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062393bf9b_0_125"/>
          <p:cNvSpPr txBox="1"/>
          <p:nvPr/>
        </p:nvSpPr>
        <p:spPr>
          <a:xfrm>
            <a:off x="8402150" y="341800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062393bf9b_0_125"/>
          <p:cNvSpPr/>
          <p:nvPr/>
        </p:nvSpPr>
        <p:spPr>
          <a:xfrm rot="2700000">
            <a:off x="7328700" y="3989791"/>
            <a:ext cx="218920" cy="224011"/>
          </a:xfrm>
          <a:prstGeom prst="plus">
            <a:avLst>
              <a:gd name="adj" fmla="val 44212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062393bf9b_0_125"/>
          <p:cNvSpPr txBox="1"/>
          <p:nvPr/>
        </p:nvSpPr>
        <p:spPr>
          <a:xfrm>
            <a:off x="7449050" y="3945200"/>
            <a:ext cx="31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g3062393bf9b_0_125"/>
          <p:cNvCxnSpPr/>
          <p:nvPr/>
        </p:nvCxnSpPr>
        <p:spPr>
          <a:xfrm flipH="1">
            <a:off x="7469425" y="3618225"/>
            <a:ext cx="886200" cy="48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0" name="Google Shape;210;g3062393bf9b_0_125"/>
          <p:cNvSpPr/>
          <p:nvPr/>
        </p:nvSpPr>
        <p:spPr>
          <a:xfrm rot="2700000">
            <a:off x="8281800" y="3493191"/>
            <a:ext cx="218920" cy="224011"/>
          </a:xfrm>
          <a:prstGeom prst="plus">
            <a:avLst>
              <a:gd name="adj" fmla="val 4421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062393bf9b_0_125"/>
          <p:cNvSpPr txBox="1"/>
          <p:nvPr/>
        </p:nvSpPr>
        <p:spPr>
          <a:xfrm>
            <a:off x="7393850" y="2808100"/>
            <a:ext cx="42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0525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CH" sz="1600" b="0" i="0" u="none" strike="noStrike" cap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062393bf9b_0_125"/>
          <p:cNvSpPr/>
          <p:nvPr/>
        </p:nvSpPr>
        <p:spPr>
          <a:xfrm rot="2700000">
            <a:off x="7328700" y="2997116"/>
            <a:ext cx="218920" cy="224011"/>
          </a:xfrm>
          <a:prstGeom prst="plus">
            <a:avLst>
              <a:gd name="adj" fmla="val 44212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3062393bf9b_0_125"/>
          <p:cNvCxnSpPr/>
          <p:nvPr/>
        </p:nvCxnSpPr>
        <p:spPr>
          <a:xfrm rot="10800000">
            <a:off x="7434000" y="3168950"/>
            <a:ext cx="0" cy="892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344d6ba40_0_0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9" name="Google Shape;219;g31344d6ba40_0_0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1" u="sng">
                <a:solidFill>
                  <a:schemeClr val="dk1"/>
                </a:solidFill>
              </a:rPr>
              <a:t>Problème 3 :</a:t>
            </a:r>
            <a:endParaRPr sz="1600" b="1" u="sng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Le vote moyen s'obtient en calculant :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VM=∑ votes/ nombre de votes</a:t>
            </a:r>
            <a:endParaRPr sz="1600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=[1⋅2+14⋅1+29⋅0+60⋅(-1)+15⋅(-2)]/(1+14+29+60+15)</a:t>
            </a: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=-0,62</a:t>
            </a: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D'après le graphe ci-côté, on s'attend à trouver </a:t>
            </a:r>
            <a:r>
              <a:rPr lang="fr-CH" sz="1600">
                <a:solidFill>
                  <a:schemeClr val="accent2"/>
                </a:solidFill>
              </a:rPr>
              <a:t>13% </a:t>
            </a:r>
            <a:r>
              <a:rPr lang="fr-CH" sz="1600">
                <a:solidFill>
                  <a:schemeClr val="dk1"/>
                </a:solidFill>
              </a:rPr>
              <a:t>de personnes insatisfaites :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À partir du vote moyen (</a:t>
            </a:r>
            <a:r>
              <a:rPr lang="fr-CH" sz="1600">
                <a:solidFill>
                  <a:schemeClr val="accent1"/>
                </a:solidFill>
              </a:rPr>
              <a:t>VM = − 0,62</a:t>
            </a:r>
            <a:r>
              <a:rPr lang="fr-CH" sz="1600">
                <a:solidFill>
                  <a:schemeClr val="dk1"/>
                </a:solidFill>
              </a:rPr>
              <a:t>) on constate que les conditions de confort de cette salle donnent lieu à une légère sensation de « froid ». Avec 13% d'insatisfaits, l'inconfort est considéré comme intolérable, il faut donc réviser les installations techniques.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u="sng">
                <a:solidFill>
                  <a:schemeClr val="dk1"/>
                </a:solidFill>
              </a:rPr>
              <a:t>Remarque :</a:t>
            </a:r>
            <a:r>
              <a:rPr lang="fr-CH" sz="1600">
                <a:solidFill>
                  <a:schemeClr val="dk1"/>
                </a:solidFill>
              </a:rPr>
              <a:t> La norme ISO relative au confort définit la fraction prévisible d'insatisfaits comme étant le nombre de personnes ayant voté − 3 ; − 2 ; + 2 ou + 3 sur le nombre total de votants. Dans notre cas, on a FPI = 16/119 ≈ 13,4% ce qui est pratiquement identique à ce qu'on a lu sur le graphe.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31344d6ba40_0_0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1" name="Google Shape;221;g31344d6ba40_0_0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22" name="Google Shape;222;g31344d6ba4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788" y="1882375"/>
            <a:ext cx="5038725" cy="314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g31344d6ba40_0_0"/>
          <p:cNvCxnSpPr/>
          <p:nvPr/>
        </p:nvCxnSpPr>
        <p:spPr>
          <a:xfrm>
            <a:off x="7396100" y="3598950"/>
            <a:ext cx="1574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g31344d6ba40_0_0"/>
          <p:cNvCxnSpPr/>
          <p:nvPr/>
        </p:nvCxnSpPr>
        <p:spPr>
          <a:xfrm>
            <a:off x="8956375" y="3593525"/>
            <a:ext cx="0" cy="1212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62a1e03f5_0_0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0" name="Google Shape;230;g3062a1e03f5_0_0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-"/>
            </a:pPr>
            <a:r>
              <a:rPr lang="fr-CH" sz="1800" b="1" i="1" u="sng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Principe de la conservation de l’énergie:</a:t>
            </a: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7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Énergie totale = Énergie potentielle + m</a:t>
            </a:r>
            <a:r>
              <a:rPr lang="fr-CH" sz="17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7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· Enthalpie par unité de masse = constante [J]</a:t>
            </a:r>
            <a:endParaRPr sz="17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Avec : 	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Énergie potentielle [J]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masse d’air sec [kg]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Enthalpie par unité de masse = i = [J/kg]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-"/>
            </a:pPr>
            <a:r>
              <a:rPr lang="fr-CH" sz="1800" b="1" i="1" u="sng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Énergie potentielle </a:t>
            </a: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Énergie potentielle =  m⋅g⋅h [J]</a:t>
            </a:r>
            <a:endParaRPr sz="18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Avec : 	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masse de l’objet [kg]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g = accélération due à la gravité = 9.8 [m/s]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 =hauteur de la chute [m]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u="none" strike="noStrike" cap="none">
              <a:solidFill>
                <a:schemeClr val="dk1"/>
              </a:solidFill>
            </a:endParaRPr>
          </a:p>
        </p:txBody>
      </p:sp>
      <p:sp>
        <p:nvSpPr>
          <p:cNvPr id="231" name="Google Shape;231;g3062a1e03f5_0_0"/>
          <p:cNvSpPr txBox="1"/>
          <p:nvPr/>
        </p:nvSpPr>
        <p:spPr>
          <a:xfrm>
            <a:off x="0" y="6312200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2" name="Google Shape;232;g3062a1e03f5_0_0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3" name="Google Shape;233;g3062a1e03f5_0_0"/>
          <p:cNvSpPr txBox="1"/>
          <p:nvPr/>
        </p:nvSpPr>
        <p:spPr>
          <a:xfrm>
            <a:off x="6170750" y="953675"/>
            <a:ext cx="5785800" cy="5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u="none" strike="noStrike" cap="none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-"/>
            </a:pPr>
            <a:r>
              <a:rPr lang="fr-CH" sz="1800" b="1" i="1" u="sng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Enthalpie</a:t>
            </a: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i=[(Cp</a:t>
            </a:r>
            <a:r>
              <a:rPr lang="fr-CH" sz="18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air sec</a:t>
            </a: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+Cp</a:t>
            </a:r>
            <a:r>
              <a:rPr lang="fr-CH" sz="18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vap.eau</a:t>
            </a: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⋅ x)⋅ θ</a:t>
            </a:r>
            <a:r>
              <a:rPr lang="fr-CH" sz="18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1</a:t>
            </a: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+ L</a:t>
            </a:r>
            <a:r>
              <a:rPr lang="fr-CH" sz="18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vap(0°)</a:t>
            </a: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⋅ x]</a:t>
            </a:r>
            <a:endParaRPr sz="18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Avec : 	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air sec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capacité thermique massique de l’air sec [J/ K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⋅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vap.eau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capacité thermique massique de la vapeur d’eau [J/ K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⋅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x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teneur en vapeur d’eau [%]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θ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température [K]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L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vap(0°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Enthalpie de changement d’état [J/Kg]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-"/>
            </a:pPr>
            <a:r>
              <a:rPr lang="fr-CH" sz="18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Le gradient adiabatique est la variation de température liée à la variation d’altitude selon des conditions données.</a:t>
            </a:r>
            <a:endParaRPr sz="18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344d6ba40_0_23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" name="Google Shape;239;g31344d6ba40_0_23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-"/>
            </a:pPr>
            <a:r>
              <a:rPr lang="fr-CH" sz="1800" b="1" i="1" u="sng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Vote moyen</a:t>
            </a:r>
            <a:r>
              <a:rPr lang="fr-CH" sz="1800" b="1" i="1" u="sng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endParaRPr sz="1800" b="1" i="1" u="sng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VM=∑ votes/ nombre de votes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0" name="Google Shape;240;g31344d6ba40_0_23"/>
          <p:cNvSpPr txBox="1"/>
          <p:nvPr/>
        </p:nvSpPr>
        <p:spPr>
          <a:xfrm>
            <a:off x="0" y="6312200"/>
            <a:ext cx="1219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Corrigé mis en page par Alice Proietti</a:t>
            </a: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Google Shape;241;g31344d6ba40_0_23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2" name="Google Shape;242;g31344d6ba40_0_23"/>
          <p:cNvSpPr txBox="1"/>
          <p:nvPr/>
        </p:nvSpPr>
        <p:spPr>
          <a:xfrm>
            <a:off x="6170750" y="953675"/>
            <a:ext cx="5785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62393bf9b_0_13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g3062393bf9b_0_13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Le corps humain échange de la chaleur avec son environnement par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rayonnement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CH" sz="1600" b="0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évapotranspiration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La répartition précise dépend de l'activité de l'individu et du climat extérieur : température, vent, humidité relative et rayonnement. Au repos et dans la zone de confort, la répartition est environ la suivante 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rayonnement 	≈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conduction et convection 	≈ </a:t>
            </a:r>
            <a:r>
              <a:rPr lang="fr-CH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16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évapotranspiration 	≈ </a:t>
            </a:r>
            <a:r>
              <a:rPr lang="fr-CH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6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062393bf9b_0_13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g3062393bf9b_0_13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4" name="Google Shape;94;g3062393bf9b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3328" y="710050"/>
            <a:ext cx="4453548" cy="552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62393bf9b_0_0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g3062393bf9b_0_0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Par ordre décroissant d'importance, et pour un habillement et une activité donnée, ici habillement normal, à l'intérieur en hiver et pour une activité calme, les paramètres agissant sur le confort hygrothermique sont 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température de l'air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différence de température entre l'air et les parois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vitesse de l'air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	humidité relative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Au centre de la </a:t>
            </a:r>
            <a:r>
              <a:rPr lang="fr-CH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zone de confort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demeure une fraction prévisible d'insatisfaits de 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3062393bf9b_0_0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2" name="Google Shape;102;g3062393bf9b_0_0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3" name="Google Shape;103;g3062393bf9b_0_0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4" name="Google Shape;104;g3062393bf9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938" y="1466688"/>
            <a:ext cx="4219575" cy="421957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105" name="Google Shape;105;g3062393bf9b_0_0"/>
          <p:cNvCxnSpPr/>
          <p:nvPr/>
        </p:nvCxnSpPr>
        <p:spPr>
          <a:xfrm>
            <a:off x="7707350" y="4681875"/>
            <a:ext cx="3205200" cy="5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6" name="Google Shape;106;g3062393bf9b_0_0"/>
          <p:cNvSpPr/>
          <p:nvPr/>
        </p:nvSpPr>
        <p:spPr>
          <a:xfrm>
            <a:off x="8907675" y="4524400"/>
            <a:ext cx="767400" cy="299700"/>
          </a:xfrm>
          <a:prstGeom prst="rect">
            <a:avLst/>
          </a:prstGeom>
          <a:noFill/>
          <a:ln w="28575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C9002F-39FB-75A0-EBD6-ECC071429A51}"/>
                  </a:ext>
                </a:extLst>
              </p14:cNvPr>
              <p14:cNvContentPartPr/>
              <p14:nvPr/>
            </p14:nvContentPartPr>
            <p14:xfrm>
              <a:off x="408050" y="270464"/>
              <a:ext cx="457920" cy="95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C9002F-39FB-75A0-EBD6-ECC071429A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450" y="239864"/>
                <a:ext cx="5191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C4BFD-45A3-FB1E-B5E9-42F0C0A6BA9A}"/>
                  </a:ext>
                </a:extLst>
              </p14:cNvPr>
              <p14:cNvContentPartPr/>
              <p14:nvPr/>
            </p14:nvContentPartPr>
            <p14:xfrm>
              <a:off x="578690" y="185504"/>
              <a:ext cx="765360" cy="138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C4BFD-45A3-FB1E-B5E9-42F0C0A6B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090" y="154904"/>
                <a:ext cx="826560" cy="14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4F778A-2B52-0ACE-87CF-E1BA7EFC0009}"/>
                  </a:ext>
                </a:extLst>
              </p14:cNvPr>
              <p14:cNvContentPartPr/>
              <p14:nvPr/>
            </p14:nvContentPartPr>
            <p14:xfrm>
              <a:off x="3822290" y="589064"/>
              <a:ext cx="2335320" cy="805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4F778A-2B52-0ACE-87CF-E1BA7EFC00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1335" y="558464"/>
                <a:ext cx="2396511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2E84CD-62A2-2977-051B-7542CC47DC68}"/>
                  </a:ext>
                </a:extLst>
              </p14:cNvPr>
              <p14:cNvContentPartPr/>
              <p14:nvPr/>
            </p14:nvContentPartPr>
            <p14:xfrm>
              <a:off x="2053610" y="574664"/>
              <a:ext cx="1263600" cy="649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2E84CD-62A2-2977-051B-7542CC47DC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3010" y="544064"/>
                <a:ext cx="132480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289E67-C608-5D78-C71D-9065333ECBB8}"/>
                  </a:ext>
                </a:extLst>
              </p14:cNvPr>
              <p14:cNvContentPartPr/>
              <p14:nvPr/>
            </p14:nvContentPartPr>
            <p14:xfrm>
              <a:off x="6802730" y="488984"/>
              <a:ext cx="1470600" cy="488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289E67-C608-5D78-C71D-9065333ECB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2130" y="458384"/>
                <a:ext cx="15321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DA448D-7120-1180-5605-AE54916ECF68}"/>
                  </a:ext>
                </a:extLst>
              </p14:cNvPr>
              <p14:cNvContentPartPr/>
              <p14:nvPr/>
            </p14:nvContentPartPr>
            <p14:xfrm>
              <a:off x="3159890" y="1660424"/>
              <a:ext cx="792360" cy="497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DA448D-7120-1180-5605-AE54916ECF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9290" y="1629824"/>
                <a:ext cx="85392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6ACBB4-CBA3-E265-C05E-D7A93395BB7B}"/>
                  </a:ext>
                </a:extLst>
              </p14:cNvPr>
              <p14:cNvContentPartPr/>
              <p14:nvPr/>
            </p14:nvContentPartPr>
            <p14:xfrm>
              <a:off x="2743370" y="1803704"/>
              <a:ext cx="123120" cy="9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6ACBB4-CBA3-E265-C05E-D7A93395BB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12770" y="1773104"/>
                <a:ext cx="1846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CECC36-92C2-B0B8-4F2B-74EF0ABEBC70}"/>
                  </a:ext>
                </a:extLst>
              </p14:cNvPr>
              <p14:cNvContentPartPr/>
              <p14:nvPr/>
            </p14:nvContentPartPr>
            <p14:xfrm>
              <a:off x="1657610" y="1667264"/>
              <a:ext cx="765360" cy="481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CECC36-92C2-B0B8-4F2B-74EF0ABEBC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6996" y="1636664"/>
                <a:ext cx="826949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2656DBE-EE91-E3CB-121B-B1FB83E687A8}"/>
                  </a:ext>
                </a:extLst>
              </p14:cNvPr>
              <p14:cNvContentPartPr/>
              <p14:nvPr/>
            </p14:nvContentPartPr>
            <p14:xfrm>
              <a:off x="2251610" y="3415064"/>
              <a:ext cx="123480" cy="96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2656DBE-EE91-E3CB-121B-B1FB83E687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0921" y="3384464"/>
                <a:ext cx="1852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0B9ECC7-646E-7453-F9D8-61CFAFBDE10A}"/>
                  </a:ext>
                </a:extLst>
              </p14:cNvPr>
              <p14:cNvContentPartPr/>
              <p14:nvPr/>
            </p14:nvContentPartPr>
            <p14:xfrm>
              <a:off x="688850" y="2971184"/>
              <a:ext cx="1173960" cy="560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0B9ECC7-646E-7453-F9D8-61CFAFBDE1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8250" y="2940584"/>
                <a:ext cx="12355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15E97D5-1CC4-6272-36CD-94E73FEAFE86}"/>
                  </a:ext>
                </a:extLst>
              </p14:cNvPr>
              <p14:cNvContentPartPr/>
              <p14:nvPr/>
            </p14:nvContentPartPr>
            <p14:xfrm>
              <a:off x="2838770" y="3251264"/>
              <a:ext cx="553320" cy="246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15E97D5-1CC4-6272-36CD-94E73FEAFE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8170" y="3220664"/>
                <a:ext cx="614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C859036-72F5-0CC0-6E45-1E35A93CC1DF}"/>
                  </a:ext>
                </a:extLst>
              </p14:cNvPr>
              <p14:cNvContentPartPr/>
              <p14:nvPr/>
            </p14:nvContentPartPr>
            <p14:xfrm>
              <a:off x="4859810" y="3380864"/>
              <a:ext cx="471600" cy="198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C859036-72F5-0CC0-6E45-1E35A93CC1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29210" y="3350264"/>
                <a:ext cx="532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023C75B-0B17-ABB6-B0BA-B0A4C004BAD2}"/>
                  </a:ext>
                </a:extLst>
              </p14:cNvPr>
              <p14:cNvContentPartPr/>
              <p14:nvPr/>
            </p14:nvContentPartPr>
            <p14:xfrm>
              <a:off x="3794930" y="3258104"/>
              <a:ext cx="758160" cy="280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023C75B-0B17-ABB6-B0BA-B0A4C004BA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63970" y="3227543"/>
                <a:ext cx="819720" cy="341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448D801-5AC2-28E5-348D-2413EE73B89B}"/>
                  </a:ext>
                </a:extLst>
              </p14:cNvPr>
              <p14:cNvContentPartPr/>
              <p14:nvPr/>
            </p14:nvContentPartPr>
            <p14:xfrm>
              <a:off x="2142530" y="4459784"/>
              <a:ext cx="109440" cy="1029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448D801-5AC2-28E5-348D-2413EE73B89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1930" y="4429077"/>
                <a:ext cx="171000" cy="16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927ECF5-BA02-9EBF-A3A3-03A09D1F7721}"/>
                  </a:ext>
                </a:extLst>
              </p14:cNvPr>
              <p14:cNvContentPartPr/>
              <p14:nvPr/>
            </p14:nvContentPartPr>
            <p14:xfrm>
              <a:off x="838250" y="4166384"/>
              <a:ext cx="908280" cy="6526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927ECF5-BA02-9EBF-A3A3-03A09D1F772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7662" y="4135424"/>
                <a:ext cx="969456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A235A1C-2A6F-398A-D246-90A5A52FF43B}"/>
                  </a:ext>
                </a:extLst>
              </p14:cNvPr>
              <p14:cNvContentPartPr/>
              <p14:nvPr/>
            </p14:nvContentPartPr>
            <p14:xfrm>
              <a:off x="2757050" y="4213904"/>
              <a:ext cx="1966680" cy="8200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A235A1C-2A6F-398A-D246-90A5A52FF4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26450" y="4183291"/>
                <a:ext cx="2028240" cy="881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B5B8664-5D0E-5862-43B1-9B7CF47CE0B4}"/>
                  </a:ext>
                </a:extLst>
              </p14:cNvPr>
              <p14:cNvContentPartPr/>
              <p14:nvPr/>
            </p14:nvContentPartPr>
            <p14:xfrm>
              <a:off x="9516770" y="5033264"/>
              <a:ext cx="7200" cy="414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B5B8664-5D0E-5862-43B1-9B7CF47CE0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85810" y="5002664"/>
                <a:ext cx="68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E74C7E5-51A8-C200-F060-0ED03D54483E}"/>
                  </a:ext>
                </a:extLst>
              </p14:cNvPr>
              <p14:cNvContentPartPr/>
              <p14:nvPr/>
            </p14:nvContentPartPr>
            <p14:xfrm>
              <a:off x="8240570" y="3619904"/>
              <a:ext cx="1290240" cy="1072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E74C7E5-51A8-C200-F060-0ED03D5448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09970" y="3589304"/>
                <a:ext cx="135144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8FF3D96-6110-660F-3715-1DF78BDC625A}"/>
                  </a:ext>
                </a:extLst>
              </p14:cNvPr>
              <p14:cNvContentPartPr/>
              <p14:nvPr/>
            </p14:nvContentPartPr>
            <p14:xfrm>
              <a:off x="1937690" y="5743544"/>
              <a:ext cx="75600" cy="48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8FF3D96-6110-660F-3715-1DF78BDC625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7090" y="5712944"/>
                <a:ext cx="136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6A8CD63-A036-59D9-BCD0-E10A039BCB3F}"/>
                  </a:ext>
                </a:extLst>
              </p14:cNvPr>
              <p14:cNvContentPartPr/>
              <p14:nvPr/>
            </p14:nvContentPartPr>
            <p14:xfrm>
              <a:off x="1814570" y="5934704"/>
              <a:ext cx="655920" cy="1573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6A8CD63-A036-59D9-BCD0-E10A039BCB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83970" y="5904104"/>
                <a:ext cx="7171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FFF725F-332C-B075-17D9-43D2FBEE87FA}"/>
                  </a:ext>
                </a:extLst>
              </p14:cNvPr>
              <p14:cNvContentPartPr/>
              <p14:nvPr/>
            </p14:nvContentPartPr>
            <p14:xfrm>
              <a:off x="3432770" y="5914904"/>
              <a:ext cx="184680" cy="266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FFF725F-332C-B075-17D9-43D2FBEE87F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2170" y="5884304"/>
                <a:ext cx="2462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9C9A41F-1C3F-D4E7-EB2D-D0DF22E85CD8}"/>
                  </a:ext>
                </a:extLst>
              </p14:cNvPr>
              <p14:cNvContentPartPr/>
              <p14:nvPr/>
            </p14:nvContentPartPr>
            <p14:xfrm>
              <a:off x="2831930" y="5627264"/>
              <a:ext cx="403200" cy="833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9C9A41F-1C3F-D4E7-EB2D-D0DF22E85C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01330" y="5596664"/>
                <a:ext cx="46440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872A4B0-2F9D-42E6-1912-C9F5FC2CF209}"/>
                  </a:ext>
                </a:extLst>
              </p14:cNvPr>
              <p14:cNvContentPartPr/>
              <p14:nvPr/>
            </p14:nvContentPartPr>
            <p14:xfrm>
              <a:off x="3924530" y="5904464"/>
              <a:ext cx="601200" cy="4744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872A4B0-2F9D-42E6-1912-C9F5FC2CF2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3930" y="5873504"/>
                <a:ext cx="66240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74F33F85-9C2B-2B0E-4418-0C33B3A9E5A9}"/>
                  </a:ext>
                </a:extLst>
              </p14:cNvPr>
              <p14:cNvContentPartPr/>
              <p14:nvPr/>
            </p14:nvContentPartPr>
            <p14:xfrm>
              <a:off x="5139890" y="5538704"/>
              <a:ext cx="137160" cy="915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74F33F85-9C2B-2B0E-4418-0C33B3A9E5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09290" y="5508104"/>
                <a:ext cx="19836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0F8ABF8-7E90-FAD4-3B43-206EF4B1A832}"/>
                  </a:ext>
                </a:extLst>
              </p14:cNvPr>
              <p14:cNvContentPartPr/>
              <p14:nvPr/>
            </p14:nvContentPartPr>
            <p14:xfrm>
              <a:off x="5515370" y="6057464"/>
              <a:ext cx="14040" cy="72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0F8ABF8-7E90-FAD4-3B43-206EF4B1A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84410" y="6026504"/>
                <a:ext cx="752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5C00B5E-7704-87E4-76EE-9879F72BEF84}"/>
                  </a:ext>
                </a:extLst>
              </p14:cNvPr>
              <p14:cNvContentPartPr/>
              <p14:nvPr/>
            </p14:nvContentPartPr>
            <p14:xfrm>
              <a:off x="5897690" y="5900504"/>
              <a:ext cx="7200" cy="3211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5C00B5E-7704-87E4-76EE-9879F72BEF8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66730" y="5869544"/>
                <a:ext cx="684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C4B8E38-03EC-8A47-02D7-939B24038C2F}"/>
                  </a:ext>
                </a:extLst>
              </p14:cNvPr>
              <p14:cNvContentPartPr/>
              <p14:nvPr/>
            </p14:nvContentPartPr>
            <p14:xfrm>
              <a:off x="5740730" y="5798264"/>
              <a:ext cx="355320" cy="824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C4B8E38-03EC-8A47-02D7-939B24038C2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09770" y="5767304"/>
                <a:ext cx="416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B9F70D3-67FF-7F63-593F-9759E58A2E79}"/>
                  </a:ext>
                </a:extLst>
              </p14:cNvPr>
              <p14:cNvContentPartPr/>
              <p14:nvPr/>
            </p14:nvContentPartPr>
            <p14:xfrm>
              <a:off x="6396290" y="6091664"/>
              <a:ext cx="7200" cy="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B9F70D3-67FF-7F63-593F-9759E58A2E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65690" y="6061064"/>
                <a:ext cx="68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643DD52-8E86-DB20-059D-CD8869EE0C7E}"/>
                  </a:ext>
                </a:extLst>
              </p14:cNvPr>
              <p14:cNvContentPartPr/>
              <p14:nvPr/>
            </p14:nvContentPartPr>
            <p14:xfrm>
              <a:off x="6362090" y="5968904"/>
              <a:ext cx="294120" cy="3211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643DD52-8E86-DB20-059D-CD8869EE0C7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1490" y="5938304"/>
                <a:ext cx="355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5145F8E-EE12-F101-8C8E-6FB5B7AEB879}"/>
                  </a:ext>
                </a:extLst>
              </p14:cNvPr>
              <p14:cNvContentPartPr/>
              <p14:nvPr/>
            </p14:nvContentPartPr>
            <p14:xfrm>
              <a:off x="6929450" y="5927864"/>
              <a:ext cx="361800" cy="4989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5145F8E-EE12-F101-8C8E-6FB5B7AEB8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98820" y="5897264"/>
                <a:ext cx="423421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2592D9E-7570-D268-F3EA-B8575F17BF68}"/>
                  </a:ext>
                </a:extLst>
              </p14:cNvPr>
              <p14:cNvContentPartPr/>
              <p14:nvPr/>
            </p14:nvContentPartPr>
            <p14:xfrm>
              <a:off x="7441010" y="5934704"/>
              <a:ext cx="177840" cy="3074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2592D9E-7570-D268-F3EA-B8575F17BF6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10410" y="5904104"/>
                <a:ext cx="2394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81449F9-00BA-82EE-B619-1EE8904E7001}"/>
                  </a:ext>
                </a:extLst>
              </p14:cNvPr>
              <p14:cNvContentPartPr/>
              <p14:nvPr/>
            </p14:nvContentPartPr>
            <p14:xfrm>
              <a:off x="7823330" y="6125864"/>
              <a:ext cx="20880" cy="140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81449F9-00BA-82EE-B619-1EE8904E700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92730" y="6095264"/>
                <a:ext cx="82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EF14EF9-F3A1-84ED-0540-6A0DFED920A6}"/>
                  </a:ext>
                </a:extLst>
              </p14:cNvPr>
              <p14:cNvContentPartPr/>
              <p14:nvPr/>
            </p14:nvContentPartPr>
            <p14:xfrm>
              <a:off x="8062370" y="5900504"/>
              <a:ext cx="764280" cy="3758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EF14EF9-F3A1-84ED-0540-6A0DFED920A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31770" y="5869904"/>
                <a:ext cx="8258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F9823867-C96F-85F7-1A2E-9D7A2D7BAF16}"/>
                  </a:ext>
                </a:extLst>
              </p14:cNvPr>
              <p14:cNvContentPartPr/>
              <p14:nvPr/>
            </p14:nvContentPartPr>
            <p14:xfrm>
              <a:off x="9134090" y="5975744"/>
              <a:ext cx="328320" cy="4305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F9823867-C96F-85F7-1A2E-9D7A2D7BAF1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03456" y="5945144"/>
                <a:ext cx="389948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F68359C-15D9-2AC5-4F4D-1F7A8C5CF59E}"/>
                  </a:ext>
                </a:extLst>
              </p14:cNvPr>
              <p14:cNvContentPartPr/>
              <p14:nvPr/>
            </p14:nvContentPartPr>
            <p14:xfrm>
              <a:off x="4724090" y="5921024"/>
              <a:ext cx="327240" cy="3279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F68359C-15D9-2AC5-4F4D-1F7A8C5CF59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93490" y="5890424"/>
                <a:ext cx="3888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89ECF8D-D36A-66AF-7EBB-DE9CA5CACC1F}"/>
                  </a:ext>
                </a:extLst>
              </p14:cNvPr>
              <p14:cNvContentPartPr/>
              <p14:nvPr/>
            </p14:nvContentPartPr>
            <p14:xfrm>
              <a:off x="5611130" y="1674104"/>
              <a:ext cx="314280" cy="3826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89ECF8D-D36A-66AF-7EBB-DE9CA5CACC1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80530" y="1643504"/>
                <a:ext cx="3758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24A29CF-2920-6455-2D88-7B83A44B3220}"/>
                  </a:ext>
                </a:extLst>
              </p14:cNvPr>
              <p14:cNvContentPartPr/>
              <p14:nvPr/>
            </p14:nvContentPartPr>
            <p14:xfrm>
              <a:off x="6075170" y="1715144"/>
              <a:ext cx="157320" cy="4161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24A29CF-2920-6455-2D88-7B83A44B32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4570" y="1684184"/>
                <a:ext cx="2188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2C6B7BF-BA4B-D5D3-EF28-CD309E377F47}"/>
                  </a:ext>
                </a:extLst>
              </p14:cNvPr>
              <p14:cNvContentPartPr/>
              <p14:nvPr/>
            </p14:nvContentPartPr>
            <p14:xfrm>
              <a:off x="6498530" y="1960664"/>
              <a:ext cx="143640" cy="1029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2C6B7BF-BA4B-D5D3-EF28-CD309E377F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67930" y="1929957"/>
                <a:ext cx="205200" cy="16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F1F8F56-AD3E-E389-CF88-AA517E2EB2BF}"/>
                  </a:ext>
                </a:extLst>
              </p14:cNvPr>
              <p14:cNvContentPartPr/>
              <p14:nvPr/>
            </p14:nvContentPartPr>
            <p14:xfrm>
              <a:off x="7072370" y="1660424"/>
              <a:ext cx="928800" cy="6588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F1F8F56-AD3E-E389-CF88-AA517E2EB2B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41410" y="1629824"/>
                <a:ext cx="99036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DD50E41-7A7B-FAD4-8A74-EEF950A05233}"/>
                  </a:ext>
                </a:extLst>
              </p14:cNvPr>
              <p14:cNvContentPartPr/>
              <p14:nvPr/>
            </p14:nvContentPartPr>
            <p14:xfrm>
              <a:off x="8318690" y="1872104"/>
              <a:ext cx="208080" cy="218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DD50E41-7A7B-FAD4-8A74-EEF950A052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88090" y="1841504"/>
                <a:ext cx="269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1FE07224-01FA-9E01-8C8B-A9B5AF5C251D}"/>
                  </a:ext>
                </a:extLst>
              </p14:cNvPr>
              <p14:cNvContentPartPr/>
              <p14:nvPr/>
            </p14:nvContentPartPr>
            <p14:xfrm>
              <a:off x="8909090" y="1661144"/>
              <a:ext cx="484920" cy="4636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1FE07224-01FA-9E01-8C8B-A9B5AF5C25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878153" y="1630568"/>
                <a:ext cx="546075" cy="524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05EF752-BF73-B6E9-FDD2-BEEC3BA6D92C}"/>
                  </a:ext>
                </a:extLst>
              </p14:cNvPr>
              <p14:cNvContentPartPr/>
              <p14:nvPr/>
            </p14:nvContentPartPr>
            <p14:xfrm>
              <a:off x="9598490" y="2049584"/>
              <a:ext cx="526320" cy="1641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05EF752-BF73-B6E9-FDD2-BEEC3BA6D9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567869" y="2018984"/>
                <a:ext cx="587922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ACDA98B-1049-9F0A-3B33-1048EC92834D}"/>
                  </a:ext>
                </a:extLst>
              </p14:cNvPr>
              <p14:cNvContentPartPr/>
              <p14:nvPr/>
            </p14:nvContentPartPr>
            <p14:xfrm>
              <a:off x="10377530" y="1619384"/>
              <a:ext cx="969480" cy="758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ACDA98B-1049-9F0A-3B33-1048EC9283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46930" y="1588769"/>
                <a:ext cx="1030680" cy="82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E30E79E-6867-BA1F-CA6A-E97E8D5FA9A1}"/>
                  </a:ext>
                </a:extLst>
              </p14:cNvPr>
              <p14:cNvContentPartPr/>
              <p14:nvPr/>
            </p14:nvContentPartPr>
            <p14:xfrm>
              <a:off x="5529770" y="2513984"/>
              <a:ext cx="839520" cy="6552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E30E79E-6867-BA1F-CA6A-E97E8D5FA9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99170" y="2483024"/>
                <a:ext cx="90072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B0416C1C-EAB6-BCFD-BC56-A3D222E89ABC}"/>
                  </a:ext>
                </a:extLst>
              </p14:cNvPr>
              <p14:cNvContentPartPr/>
              <p14:nvPr/>
            </p14:nvContentPartPr>
            <p14:xfrm>
              <a:off x="6976610" y="2706584"/>
              <a:ext cx="327960" cy="3607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B0416C1C-EAB6-BCFD-BC56-A3D222E89A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46010" y="2675984"/>
                <a:ext cx="389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EF7C0914-72D8-EA53-D723-0E68660A3B19}"/>
                  </a:ext>
                </a:extLst>
              </p14:cNvPr>
              <p14:cNvContentPartPr/>
              <p14:nvPr/>
            </p14:nvContentPartPr>
            <p14:xfrm>
              <a:off x="6608690" y="2862104"/>
              <a:ext cx="122400" cy="2188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EF7C0914-72D8-EA53-D723-0E68660A3B1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78090" y="2831504"/>
                <a:ext cx="183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7336B6C-A759-BC2A-1D30-9E4EB3F3FF19}"/>
                  </a:ext>
                </a:extLst>
              </p14:cNvPr>
              <p14:cNvContentPartPr/>
              <p14:nvPr/>
            </p14:nvContentPartPr>
            <p14:xfrm>
              <a:off x="8649530" y="2718824"/>
              <a:ext cx="949320" cy="583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7336B6C-A759-BC2A-1D30-9E4EB3F3FF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18930" y="2687883"/>
                <a:ext cx="1010880" cy="64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F9A44E05-B66F-10B2-9084-CD0F30F60FBA}"/>
                  </a:ext>
                </a:extLst>
              </p14:cNvPr>
              <p14:cNvContentPartPr/>
              <p14:nvPr/>
            </p14:nvContentPartPr>
            <p14:xfrm>
              <a:off x="8171450" y="3039584"/>
              <a:ext cx="116280" cy="7560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F9A44E05-B66F-10B2-9084-CD0F30F60FB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40850" y="3008984"/>
                <a:ext cx="177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A796889-9E5C-B33B-89BE-61A575BEB3BB}"/>
                  </a:ext>
                </a:extLst>
              </p14:cNvPr>
              <p14:cNvContentPartPr/>
              <p14:nvPr/>
            </p14:nvContentPartPr>
            <p14:xfrm>
              <a:off x="7406810" y="3039584"/>
              <a:ext cx="471600" cy="15732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A796889-9E5C-B33B-89BE-61A575BEB3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376210" y="3008984"/>
                <a:ext cx="532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1D31337A-7357-2296-CC97-520AE9BA9B6A}"/>
                  </a:ext>
                </a:extLst>
              </p14:cNvPr>
              <p14:cNvContentPartPr/>
              <p14:nvPr/>
            </p14:nvContentPartPr>
            <p14:xfrm>
              <a:off x="9718370" y="3251264"/>
              <a:ext cx="145440" cy="15048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1D31337A-7357-2296-CC97-520AE9BA9B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87770" y="3220664"/>
                <a:ext cx="2066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18C94D5C-B79B-1C0C-E57C-25C9D21DD2F8}"/>
                  </a:ext>
                </a:extLst>
              </p14:cNvPr>
              <p14:cNvContentPartPr/>
              <p14:nvPr/>
            </p14:nvContentPartPr>
            <p14:xfrm>
              <a:off x="10650050" y="2855264"/>
              <a:ext cx="1126800" cy="64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18C94D5C-B79B-1C0C-E57C-25C9D21DD2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19450" y="2824664"/>
                <a:ext cx="118836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E15C0482-BBE7-4C83-44A6-6553D1E21705}"/>
                  </a:ext>
                </a:extLst>
              </p14:cNvPr>
              <p14:cNvContentPartPr/>
              <p14:nvPr/>
            </p14:nvContentPartPr>
            <p14:xfrm>
              <a:off x="10226690" y="3025904"/>
              <a:ext cx="164160" cy="1846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E15C0482-BBE7-4C83-44A6-6553D1E2170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196090" y="2995304"/>
                <a:ext cx="2257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36E1519F-6DED-6157-339F-D3DEDAF6C0D6}"/>
                  </a:ext>
                </a:extLst>
              </p14:cNvPr>
              <p14:cNvContentPartPr/>
              <p14:nvPr/>
            </p14:nvContentPartPr>
            <p14:xfrm>
              <a:off x="6378650" y="3102584"/>
              <a:ext cx="99720" cy="1558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36E1519F-6DED-6157-339F-D3DEDAF6C0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48050" y="3071984"/>
                <a:ext cx="1609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06429121-422A-7DAE-3665-E2DCF5D59816}"/>
                  </a:ext>
                </a:extLst>
              </p14:cNvPr>
              <p14:cNvContentPartPr/>
              <p14:nvPr/>
            </p14:nvContentPartPr>
            <p14:xfrm>
              <a:off x="7911890" y="3221024"/>
              <a:ext cx="109440" cy="1742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06429121-422A-7DAE-3665-E2DCF5D598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81290" y="3190424"/>
                <a:ext cx="17100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33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10DFDB-10C4-C736-A9E7-7E442C01BDC9}"/>
                  </a:ext>
                </a:extLst>
              </p14:cNvPr>
              <p14:cNvContentPartPr/>
              <p14:nvPr/>
            </p14:nvContentPartPr>
            <p14:xfrm>
              <a:off x="1630418" y="3087282"/>
              <a:ext cx="17100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10DFDB-10C4-C736-A9E7-7E442C01BD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9818" y="3056682"/>
                <a:ext cx="2325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192B6B-66BE-7B0C-2C70-DC8CBFCA5E49}"/>
                  </a:ext>
                </a:extLst>
              </p14:cNvPr>
              <p14:cNvContentPartPr/>
              <p14:nvPr/>
            </p14:nvContentPartPr>
            <p14:xfrm>
              <a:off x="401378" y="2609562"/>
              <a:ext cx="826560" cy="60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192B6B-66BE-7B0C-2C70-DC8CBFCA5E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778" y="2578962"/>
                <a:ext cx="88776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B3751F-3777-E735-91E1-A60E9E0B5BF6}"/>
                  </a:ext>
                </a:extLst>
              </p14:cNvPr>
              <p14:cNvContentPartPr/>
              <p14:nvPr/>
            </p14:nvContentPartPr>
            <p14:xfrm>
              <a:off x="2999858" y="3135162"/>
              <a:ext cx="119520" cy="34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B3751F-3777-E735-91E1-A60E9E0B5B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8898" y="3104562"/>
                <a:ext cx="180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487016-2BD3-2160-5600-1E8B813CEE61}"/>
                  </a:ext>
                </a:extLst>
              </p14:cNvPr>
              <p14:cNvContentPartPr/>
              <p14:nvPr/>
            </p14:nvContentPartPr>
            <p14:xfrm>
              <a:off x="3515738" y="2998722"/>
              <a:ext cx="74880" cy="2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487016-2BD3-2160-5600-1E8B813CEE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4778" y="2968122"/>
                <a:ext cx="136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168B18-30B4-9CA2-7FE5-FCEC43788DCB}"/>
                  </a:ext>
                </a:extLst>
              </p14:cNvPr>
              <p14:cNvContentPartPr/>
              <p14:nvPr/>
            </p14:nvContentPartPr>
            <p14:xfrm>
              <a:off x="3364538" y="3128322"/>
              <a:ext cx="471600" cy="218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168B18-30B4-9CA2-7FE5-FCEC43788D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3938" y="3097722"/>
                <a:ext cx="532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E854B5-E0B4-2FFE-A6C0-5E58B6C54C42}"/>
                  </a:ext>
                </a:extLst>
              </p14:cNvPr>
              <p14:cNvContentPartPr/>
              <p14:nvPr/>
            </p14:nvContentPartPr>
            <p14:xfrm>
              <a:off x="2258618" y="2971362"/>
              <a:ext cx="498600" cy="348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E854B5-E0B4-2FFE-A6C0-5E58B6C54C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7680" y="2940762"/>
                <a:ext cx="559756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32FA65-7904-D6D5-7D86-66C42BFB605C}"/>
                  </a:ext>
                </a:extLst>
              </p14:cNvPr>
              <p14:cNvContentPartPr/>
              <p14:nvPr/>
            </p14:nvContentPartPr>
            <p14:xfrm>
              <a:off x="4150778" y="3039762"/>
              <a:ext cx="12240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32FA65-7904-D6D5-7D86-66C42BFB60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9818" y="3008802"/>
                <a:ext cx="183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9D0EDD-981C-0650-0E8D-1575EE71B493}"/>
                  </a:ext>
                </a:extLst>
              </p14:cNvPr>
              <p14:cNvContentPartPr/>
              <p14:nvPr/>
            </p14:nvContentPartPr>
            <p14:xfrm>
              <a:off x="4136018" y="3128322"/>
              <a:ext cx="129960" cy="3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9D0EDD-981C-0650-0E8D-1575EE71B4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5418" y="3097722"/>
                <a:ext cx="191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101CFF8-BC54-4678-0BA1-7698D1AF0BF5}"/>
                  </a:ext>
                </a:extLst>
              </p14:cNvPr>
              <p14:cNvContentPartPr/>
              <p14:nvPr/>
            </p14:nvContentPartPr>
            <p14:xfrm>
              <a:off x="476387" y="4160667"/>
              <a:ext cx="128621" cy="268524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101CFF8-BC54-4678-0BA1-7698D1AF0B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5848" y="4130071"/>
                <a:ext cx="189698" cy="33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E7D5097-3E14-5BF1-9E3E-B31CA4ECAD63}"/>
                  </a:ext>
                </a:extLst>
              </p14:cNvPr>
              <p14:cNvContentPartPr/>
              <p14:nvPr/>
            </p14:nvContentPartPr>
            <p14:xfrm>
              <a:off x="1143021" y="4154542"/>
              <a:ext cx="513193" cy="397144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E7D5097-3E14-5BF1-9E3E-B31CA4ECAD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2071" y="4123937"/>
                <a:ext cx="574373" cy="458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47C22D5-F838-78DC-2C72-547A659F971B}"/>
                  </a:ext>
                </a:extLst>
              </p14:cNvPr>
              <p14:cNvContentPartPr/>
              <p14:nvPr/>
            </p14:nvContentPartPr>
            <p14:xfrm>
              <a:off x="818730" y="4209021"/>
              <a:ext cx="116371" cy="14087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47C22D5-F838-78DC-2C72-547A659F97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201" y="4178116"/>
                <a:ext cx="177430" cy="20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97F04D-DEB0-379E-10AF-9F22D0642AC4}"/>
                  </a:ext>
                </a:extLst>
              </p14:cNvPr>
              <p14:cNvContentPartPr/>
              <p14:nvPr/>
            </p14:nvContentPartPr>
            <p14:xfrm>
              <a:off x="1833833" y="4166147"/>
              <a:ext cx="244991" cy="238867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97F04D-DEB0-379E-10AF-9F22D0642A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3209" y="4135523"/>
                <a:ext cx="306599" cy="30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5EF444F-1C85-69B3-0CE3-94EAB35587E1}"/>
                  </a:ext>
                </a:extLst>
              </p14:cNvPr>
              <p14:cNvContentPartPr/>
              <p14:nvPr/>
            </p14:nvContentPartPr>
            <p14:xfrm>
              <a:off x="2279975" y="4019475"/>
              <a:ext cx="122496" cy="507713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5EF444F-1C85-69B3-0CE3-94EAB35587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9441" y="3988530"/>
                <a:ext cx="183564" cy="568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E057B7-6422-CC6E-DE48-281965014E53}"/>
                  </a:ext>
                </a:extLst>
              </p14:cNvPr>
              <p14:cNvContentPartPr/>
              <p14:nvPr/>
            </p14:nvContentPartPr>
            <p14:xfrm>
              <a:off x="2610391" y="4312820"/>
              <a:ext cx="18697" cy="6447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E057B7-6422-CC6E-DE48-281965014E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79469" y="4282376"/>
                <a:ext cx="79822" cy="6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59E2372-9968-DC10-6075-D5E1C728B2D0}"/>
                  </a:ext>
                </a:extLst>
              </p14:cNvPr>
              <p14:cNvContentPartPr/>
              <p14:nvPr/>
            </p14:nvContentPartPr>
            <p14:xfrm>
              <a:off x="2797036" y="4111024"/>
              <a:ext cx="437116" cy="361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59E2372-9968-DC10-6075-D5E1C728B2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66431" y="4080427"/>
                <a:ext cx="498687" cy="422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4DBA421-1998-E54B-A2FC-947D7FD65C4E}"/>
                  </a:ext>
                </a:extLst>
              </p14:cNvPr>
              <p14:cNvContentPartPr/>
              <p14:nvPr/>
            </p14:nvContentPartPr>
            <p14:xfrm>
              <a:off x="4426229" y="4245769"/>
              <a:ext cx="134745" cy="195993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4DBA421-1998-E54B-A2FC-947D7FD65C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5687" y="4214785"/>
                <a:ext cx="195829" cy="257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61FCC46-DF61-E0A4-DC81-C535FA749F3A}"/>
                  </a:ext>
                </a:extLst>
              </p14:cNvPr>
              <p14:cNvContentPartPr/>
              <p14:nvPr/>
            </p14:nvContentPartPr>
            <p14:xfrm>
              <a:off x="3937858" y="4251572"/>
              <a:ext cx="293023" cy="300115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61FCC46-DF61-E0A4-DC81-C535FA749F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6900" y="4220948"/>
                <a:ext cx="354579" cy="361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8355767-4EA7-96B4-A892-97543608FD52}"/>
                  </a:ext>
                </a:extLst>
              </p14:cNvPr>
              <p14:cNvContentPartPr/>
              <p14:nvPr/>
            </p14:nvContentPartPr>
            <p14:xfrm>
              <a:off x="3460769" y="4251572"/>
              <a:ext cx="152475" cy="177619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8355767-4EA7-96B4-A892-97543608FD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0202" y="4221010"/>
                <a:ext cx="213609" cy="23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2328792-C8E8-09E8-A470-E6171E3564EF}"/>
                  </a:ext>
                </a:extLst>
              </p14:cNvPr>
              <p14:cNvContentPartPr/>
              <p14:nvPr/>
            </p14:nvContentPartPr>
            <p14:xfrm>
              <a:off x="4775342" y="4219014"/>
              <a:ext cx="500298" cy="216302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2328792-C8E8-09E8-A470-E6171E3564E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748" y="4188422"/>
                <a:ext cx="561486" cy="277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205D783-E390-A401-07CE-119A8C24E5D9}"/>
                  </a:ext>
                </a:extLst>
              </p14:cNvPr>
              <p14:cNvContentPartPr/>
              <p14:nvPr/>
            </p14:nvContentPartPr>
            <p14:xfrm>
              <a:off x="5367834" y="4001100"/>
              <a:ext cx="593137" cy="428413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205D783-E390-A401-07CE-119A8C24E5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6881" y="3970499"/>
                <a:ext cx="654682" cy="489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2F55275-C500-1D58-1D3F-3F89374EA13D}"/>
                  </a:ext>
                </a:extLst>
              </p14:cNvPr>
              <p14:cNvContentPartPr/>
              <p14:nvPr/>
            </p14:nvContentPartPr>
            <p14:xfrm>
              <a:off x="6242067" y="4349568"/>
              <a:ext cx="189868" cy="6447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2F55275-C500-1D58-1D3F-3F89374EA1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11443" y="4319124"/>
                <a:ext cx="251476" cy="6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4E6BC3D-6605-3414-24C2-4CD58EDF99DC}"/>
                  </a:ext>
                </a:extLst>
              </p14:cNvPr>
              <p14:cNvContentPartPr/>
              <p14:nvPr/>
            </p14:nvContentPartPr>
            <p14:xfrm>
              <a:off x="360338" y="3872802"/>
              <a:ext cx="159244" cy="715633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4E6BC3D-6605-3414-24C2-4CD58EDF99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9783" y="3841844"/>
                <a:ext cx="220353" cy="776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ED6A64C-A972-A8A0-15B7-BB1EE4E336EA}"/>
                  </a:ext>
                </a:extLst>
              </p14:cNvPr>
              <p14:cNvContentPartPr/>
              <p14:nvPr/>
            </p14:nvContentPartPr>
            <p14:xfrm>
              <a:off x="6539738" y="3975042"/>
              <a:ext cx="1433880" cy="799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ED6A64C-A972-A8A0-15B7-BB1EE4E336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09146" y="3944442"/>
                <a:ext cx="1495065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1A6D08F-45E8-8D76-7973-618D3BA3C383}"/>
                  </a:ext>
                </a:extLst>
              </p14:cNvPr>
              <p14:cNvContentPartPr/>
              <p14:nvPr/>
            </p14:nvContentPartPr>
            <p14:xfrm>
              <a:off x="8133458" y="4145682"/>
              <a:ext cx="659520" cy="587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1A6D08F-45E8-8D76-7973-618D3BA3C3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02858" y="4115082"/>
                <a:ext cx="7210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8477A82-55C4-F2BD-BC6F-90BA965F846B}"/>
                  </a:ext>
                </a:extLst>
              </p14:cNvPr>
              <p14:cNvContentPartPr/>
              <p14:nvPr/>
            </p14:nvContentPartPr>
            <p14:xfrm>
              <a:off x="8958218" y="4200402"/>
              <a:ext cx="449280" cy="437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8477A82-55C4-F2BD-BC6F-90BA965F84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27642" y="4169802"/>
                <a:ext cx="510431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22B949B-C657-7E31-6B6B-52F37A340968}"/>
                  </a:ext>
                </a:extLst>
              </p14:cNvPr>
              <p14:cNvContentPartPr/>
              <p14:nvPr/>
            </p14:nvContentPartPr>
            <p14:xfrm>
              <a:off x="9981698" y="4200402"/>
              <a:ext cx="525240" cy="478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22B949B-C657-7E31-6B6B-52F37A34096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951098" y="4169802"/>
                <a:ext cx="5868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41812E4-5017-F29C-5BA6-7A823ED67CAC}"/>
                  </a:ext>
                </a:extLst>
              </p14:cNvPr>
              <p14:cNvContentPartPr/>
              <p14:nvPr/>
            </p14:nvContentPartPr>
            <p14:xfrm>
              <a:off x="9647258" y="4330002"/>
              <a:ext cx="142920" cy="1915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41812E4-5017-F29C-5BA6-7A823ED67CA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16298" y="4299402"/>
                <a:ext cx="204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871556-BD27-6AEC-0641-2DBF82B12C38}"/>
                  </a:ext>
                </a:extLst>
              </p14:cNvPr>
              <p14:cNvContentPartPr/>
              <p14:nvPr/>
            </p14:nvContentPartPr>
            <p14:xfrm>
              <a:off x="10677218" y="4036602"/>
              <a:ext cx="1263600" cy="1099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871556-BD27-6AEC-0641-2DBF82B12C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46618" y="4006002"/>
                <a:ext cx="132480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BDED763-31EA-7AC5-963E-69A4CF5A4F2F}"/>
                  </a:ext>
                </a:extLst>
              </p14:cNvPr>
              <p14:cNvContentPartPr/>
              <p14:nvPr/>
            </p14:nvContentPartPr>
            <p14:xfrm>
              <a:off x="814658" y="5538522"/>
              <a:ext cx="167400" cy="144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BDED763-31EA-7AC5-963E-69A4CF5A4F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4058" y="5507845"/>
                <a:ext cx="228600" cy="205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79BCF3E-47F0-A6ED-66AC-2AF06E275C7A}"/>
                  </a:ext>
                </a:extLst>
              </p14:cNvPr>
              <p14:cNvContentPartPr/>
              <p14:nvPr/>
            </p14:nvContentPartPr>
            <p14:xfrm>
              <a:off x="1534658" y="5368602"/>
              <a:ext cx="171000" cy="381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79BCF3E-47F0-A6ED-66AC-2AF06E275C7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504058" y="5338002"/>
                <a:ext cx="23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1A6E2E6-F3A0-D612-1D11-B8C95D8E0419}"/>
                  </a:ext>
                </a:extLst>
              </p14:cNvPr>
              <p14:cNvContentPartPr/>
              <p14:nvPr/>
            </p14:nvContentPartPr>
            <p14:xfrm>
              <a:off x="2995898" y="5504682"/>
              <a:ext cx="204480" cy="287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1A6E2E6-F3A0-D612-1D11-B8C95D8E041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5298" y="5473722"/>
                <a:ext cx="265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17A99F4-4782-5090-A239-E4937EA0E3AD}"/>
                  </a:ext>
                </a:extLst>
              </p14:cNvPr>
              <p14:cNvContentPartPr/>
              <p14:nvPr/>
            </p14:nvContentPartPr>
            <p14:xfrm>
              <a:off x="2395058" y="5416482"/>
              <a:ext cx="382680" cy="505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17A99F4-4782-5090-A239-E4937EA0E3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64458" y="5385522"/>
                <a:ext cx="4442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70738B9-89EF-0412-BF61-0F4F200C3621}"/>
                  </a:ext>
                </a:extLst>
              </p14:cNvPr>
              <p14:cNvContentPartPr/>
              <p14:nvPr/>
            </p14:nvContentPartPr>
            <p14:xfrm>
              <a:off x="1999058" y="5504682"/>
              <a:ext cx="150480" cy="225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70738B9-89EF-0412-BF61-0F4F200C36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68458" y="5473722"/>
                <a:ext cx="2120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98FEB91-D867-FDE5-44D3-BD3D65D32279}"/>
                  </a:ext>
                </a:extLst>
              </p14:cNvPr>
              <p14:cNvContentPartPr/>
              <p14:nvPr/>
            </p14:nvContentPartPr>
            <p14:xfrm>
              <a:off x="4160498" y="5689002"/>
              <a:ext cx="30600" cy="7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98FEB91-D867-FDE5-44D3-BD3D65D3227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29898" y="5658042"/>
                <a:ext cx="92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7648651-26EC-F9D4-B7A8-E86C29DFE182}"/>
                  </a:ext>
                </a:extLst>
              </p14:cNvPr>
              <p14:cNvContentPartPr/>
              <p14:nvPr/>
            </p14:nvContentPartPr>
            <p14:xfrm>
              <a:off x="3535178" y="5449962"/>
              <a:ext cx="314280" cy="321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7648651-26EC-F9D4-B7A8-E86C29DFE18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04578" y="5419362"/>
                <a:ext cx="3758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DB31AE-1836-49D9-485E-24EE529CFC1D}"/>
                  </a:ext>
                </a:extLst>
              </p14:cNvPr>
              <p14:cNvContentPartPr/>
              <p14:nvPr/>
            </p14:nvContentPartPr>
            <p14:xfrm>
              <a:off x="4661978" y="5409642"/>
              <a:ext cx="464040" cy="457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DB31AE-1836-49D9-485E-24EE529CFC1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1378" y="5379042"/>
                <a:ext cx="52524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8E1BD2F-8459-1DCC-8899-2E7C31E084BA}"/>
                  </a:ext>
                </a:extLst>
              </p14:cNvPr>
              <p14:cNvContentPartPr/>
              <p14:nvPr/>
            </p14:nvContentPartPr>
            <p14:xfrm>
              <a:off x="5180738" y="5374722"/>
              <a:ext cx="451080" cy="4093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8E1BD2F-8459-1DCC-8899-2E7C31E084B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50138" y="5344122"/>
                <a:ext cx="5122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C2E6E81-174F-A4AC-7952-35B5151FFDB8}"/>
                  </a:ext>
                </a:extLst>
              </p14:cNvPr>
              <p14:cNvContentPartPr/>
              <p14:nvPr/>
            </p14:nvContentPartPr>
            <p14:xfrm>
              <a:off x="1384898" y="5163042"/>
              <a:ext cx="204840" cy="969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C2E6E81-174F-A4AC-7952-35B5151FFD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54298" y="5132442"/>
                <a:ext cx="26604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AA9D79B-4326-2CE6-9D41-C36B0BAA657D}"/>
                  </a:ext>
                </a:extLst>
              </p14:cNvPr>
              <p14:cNvContentPartPr/>
              <p14:nvPr/>
            </p14:nvContentPartPr>
            <p14:xfrm>
              <a:off x="3924698" y="5186802"/>
              <a:ext cx="102960" cy="1014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AA9D79B-4326-2CE6-9D41-C36B0BAA657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93738" y="5155842"/>
                <a:ext cx="164520" cy="10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86781F9-14AB-42B7-D5C0-B1E17AB40CD8}"/>
                  </a:ext>
                </a:extLst>
              </p14:cNvPr>
              <p14:cNvContentPartPr/>
              <p14:nvPr/>
            </p14:nvContentPartPr>
            <p14:xfrm>
              <a:off x="349898" y="391038"/>
              <a:ext cx="464760" cy="5738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86781F9-14AB-42B7-D5C0-B1E17AB40C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9298" y="360438"/>
                <a:ext cx="5259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6CAF857-AA73-DA20-EDB9-36173F1BF9CA}"/>
                  </a:ext>
                </a:extLst>
              </p14:cNvPr>
              <p14:cNvContentPartPr/>
              <p14:nvPr/>
            </p14:nvContentPartPr>
            <p14:xfrm>
              <a:off x="1121738" y="704958"/>
              <a:ext cx="102600" cy="157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6CAF857-AA73-DA20-EDB9-36173F1BF9C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0778" y="674358"/>
                <a:ext cx="16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41F7B5B-1CE0-AA3C-712B-F0A33B96F36A}"/>
                  </a:ext>
                </a:extLst>
              </p14:cNvPr>
              <p14:cNvContentPartPr/>
              <p14:nvPr/>
            </p14:nvContentPartPr>
            <p14:xfrm>
              <a:off x="1428818" y="459078"/>
              <a:ext cx="369000" cy="505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41F7B5B-1CE0-AA3C-712B-F0A33B96F36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8218" y="428478"/>
                <a:ext cx="43056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B27299B-D4CD-F403-02F6-67D49B7BA3E9}"/>
                  </a:ext>
                </a:extLst>
              </p14:cNvPr>
              <p14:cNvContentPartPr/>
              <p14:nvPr/>
            </p14:nvContentPartPr>
            <p14:xfrm>
              <a:off x="1558778" y="814398"/>
              <a:ext cx="177480" cy="1843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B27299B-D4CD-F403-02F6-67D49B7BA3E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27881" y="783498"/>
                <a:ext cx="238915" cy="2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580470F-7B26-29F7-DB2E-DA21C79805A1}"/>
                  </a:ext>
                </a:extLst>
              </p14:cNvPr>
              <p14:cNvContentPartPr/>
              <p14:nvPr/>
            </p14:nvContentPartPr>
            <p14:xfrm>
              <a:off x="3340778" y="630078"/>
              <a:ext cx="491760" cy="4438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580470F-7B26-29F7-DB2E-DA21C79805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10200" y="599143"/>
                <a:ext cx="552915" cy="505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071A5F9-DDF2-162A-6E24-9708E1BB830C}"/>
                  </a:ext>
                </a:extLst>
              </p14:cNvPr>
              <p14:cNvContentPartPr/>
              <p14:nvPr/>
            </p14:nvContentPartPr>
            <p14:xfrm>
              <a:off x="2623658" y="568518"/>
              <a:ext cx="464760" cy="416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071A5F9-DDF2-162A-6E24-9708E1BB830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93058" y="537918"/>
                <a:ext cx="5259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52AF885-6523-0F5D-8863-CEF42457AC0E}"/>
                  </a:ext>
                </a:extLst>
              </p14:cNvPr>
              <p14:cNvContentPartPr/>
              <p14:nvPr/>
            </p14:nvContentPartPr>
            <p14:xfrm>
              <a:off x="2111738" y="821238"/>
              <a:ext cx="136800" cy="88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52AF885-6523-0F5D-8863-CEF42457AC0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81138" y="790403"/>
                <a:ext cx="198360" cy="14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CE26CF4-F15F-B1D4-8CC1-B69D92D318E0}"/>
                  </a:ext>
                </a:extLst>
              </p14:cNvPr>
              <p14:cNvContentPartPr/>
              <p14:nvPr/>
            </p14:nvContentPartPr>
            <p14:xfrm>
              <a:off x="4870058" y="548718"/>
              <a:ext cx="294120" cy="347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CE26CF4-F15F-B1D4-8CC1-B69D92D318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39458" y="518118"/>
                <a:ext cx="3553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7C3E711-5A39-CF61-5C2D-016886FDCFDA}"/>
                  </a:ext>
                </a:extLst>
              </p14:cNvPr>
              <p14:cNvContentPartPr/>
              <p14:nvPr/>
            </p14:nvContentPartPr>
            <p14:xfrm>
              <a:off x="5266058" y="568518"/>
              <a:ext cx="342000" cy="327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7C3E711-5A39-CF61-5C2D-016886FDCF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5426" y="537918"/>
                <a:ext cx="403625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BBEA2D4-2B21-86CC-52D3-FAFE74220E34}"/>
                  </a:ext>
                </a:extLst>
              </p14:cNvPr>
              <p14:cNvContentPartPr/>
              <p14:nvPr/>
            </p14:nvContentPartPr>
            <p14:xfrm>
              <a:off x="5880578" y="793878"/>
              <a:ext cx="157320" cy="1026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BBEA2D4-2B21-86CC-52D3-FAFE74220E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49978" y="763278"/>
                <a:ext cx="218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39DD22C-57BF-72A7-B20A-F80CAC25A425}"/>
                  </a:ext>
                </a:extLst>
              </p14:cNvPr>
              <p14:cNvContentPartPr/>
              <p14:nvPr/>
            </p14:nvContentPartPr>
            <p14:xfrm>
              <a:off x="6338138" y="572118"/>
              <a:ext cx="936000" cy="3654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39DD22C-57BF-72A7-B20A-F80CAC25A4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07526" y="541518"/>
                <a:ext cx="997584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945C3797-3FC3-2973-156C-211DD2EB89FD}"/>
                  </a:ext>
                </a:extLst>
              </p14:cNvPr>
              <p14:cNvContentPartPr/>
              <p14:nvPr/>
            </p14:nvContentPartPr>
            <p14:xfrm>
              <a:off x="4091738" y="698118"/>
              <a:ext cx="367560" cy="150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945C3797-3FC3-2973-156C-211DD2EB89F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61138" y="667518"/>
                <a:ext cx="4287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66F6B4-034D-66C1-412F-5A0C3E513D19}"/>
                  </a:ext>
                </a:extLst>
              </p14:cNvPr>
              <p14:cNvContentPartPr/>
              <p14:nvPr/>
            </p14:nvContentPartPr>
            <p14:xfrm>
              <a:off x="906650" y="1550984"/>
              <a:ext cx="212040" cy="2667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66F6B4-034D-66C1-412F-5A0C3E513D1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6050" y="1520384"/>
                <a:ext cx="2732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063AD16-DC35-D9EB-B96E-818A285DB67C}"/>
                  </a:ext>
                </a:extLst>
              </p14:cNvPr>
              <p14:cNvContentPartPr/>
              <p14:nvPr/>
            </p14:nvContentPartPr>
            <p14:xfrm>
              <a:off x="1317050" y="1735664"/>
              <a:ext cx="115560" cy="1846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063AD16-DC35-D9EB-B96E-818A285DB6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286450" y="1704704"/>
                <a:ext cx="177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9ACFE7B7-5A78-EBE7-FF45-5FE61D59E66F}"/>
                  </a:ext>
                </a:extLst>
              </p14:cNvPr>
              <p14:cNvContentPartPr/>
              <p14:nvPr/>
            </p14:nvContentPartPr>
            <p14:xfrm>
              <a:off x="1746530" y="1762664"/>
              <a:ext cx="7200" cy="140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9ACFE7B7-5A78-EBE7-FF45-5FE61D59E6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15570" y="1732064"/>
                <a:ext cx="68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F30124C-2F2A-7B72-EC8D-0C2D7D8431FC}"/>
                  </a:ext>
                </a:extLst>
              </p14:cNvPr>
              <p14:cNvContentPartPr/>
              <p14:nvPr/>
            </p14:nvContentPartPr>
            <p14:xfrm>
              <a:off x="742490" y="1271264"/>
              <a:ext cx="144000" cy="7650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F30124C-2F2A-7B72-EC8D-0C2D7D8431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1890" y="1240664"/>
                <a:ext cx="20520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D71F419-F279-60A3-6346-B45FE4EF3F52}"/>
                  </a:ext>
                </a:extLst>
              </p14:cNvPr>
              <p14:cNvContentPartPr/>
              <p14:nvPr/>
            </p14:nvContentPartPr>
            <p14:xfrm>
              <a:off x="2026250" y="1681664"/>
              <a:ext cx="908640" cy="306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D71F419-F279-60A3-6346-B45FE4EF3F5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95650" y="1651064"/>
                <a:ext cx="969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D5AB79D-2738-D237-386B-B7FE7F06D275}"/>
                  </a:ext>
                </a:extLst>
              </p14:cNvPr>
              <p14:cNvContentPartPr/>
              <p14:nvPr/>
            </p14:nvContentPartPr>
            <p14:xfrm>
              <a:off x="3084650" y="1373504"/>
              <a:ext cx="96120" cy="6969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D5AB79D-2738-D237-386B-B7FE7F06D27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54050" y="1342904"/>
                <a:ext cx="1573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EC3BD50-0C2C-F4DA-BB06-72B8CC4B419F}"/>
                  </a:ext>
                </a:extLst>
              </p14:cNvPr>
              <p14:cNvContentPartPr/>
              <p14:nvPr/>
            </p14:nvContentPartPr>
            <p14:xfrm>
              <a:off x="3460130" y="1769504"/>
              <a:ext cx="164160" cy="140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EC3BD50-0C2C-F4DA-BB06-72B8CC4B419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429530" y="1738904"/>
                <a:ext cx="225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57BE805-86DF-F3CC-6425-FFB901D4B2FA}"/>
                  </a:ext>
                </a:extLst>
              </p14:cNvPr>
              <p14:cNvContentPartPr/>
              <p14:nvPr/>
            </p14:nvContentPartPr>
            <p14:xfrm>
              <a:off x="5071490" y="1694624"/>
              <a:ext cx="294120" cy="1969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57BE805-86DF-F3CC-6425-FFB901D4B2F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40890" y="1663664"/>
                <a:ext cx="355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C5EBFEC-79BB-BC8A-43DB-67FB1DE0350B}"/>
                  </a:ext>
                </a:extLst>
              </p14:cNvPr>
              <p14:cNvContentPartPr/>
              <p14:nvPr/>
            </p14:nvContentPartPr>
            <p14:xfrm>
              <a:off x="4109570" y="1557824"/>
              <a:ext cx="682560" cy="3895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C5EBFEC-79BB-BC8A-43DB-67FB1DE035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78970" y="1527224"/>
                <a:ext cx="743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D267EE3-1918-6D02-264C-CC114A441E10}"/>
                  </a:ext>
                </a:extLst>
              </p14:cNvPr>
              <p14:cNvContentPartPr/>
              <p14:nvPr/>
            </p14:nvContentPartPr>
            <p14:xfrm>
              <a:off x="3992930" y="1312304"/>
              <a:ext cx="143640" cy="6969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D267EE3-1918-6D02-264C-CC114A441E1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61970" y="1281344"/>
                <a:ext cx="20520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354ACD89-0CCD-6D2C-FF55-62EC5E433DDD}"/>
                  </a:ext>
                </a:extLst>
              </p14:cNvPr>
              <p14:cNvContentPartPr/>
              <p14:nvPr/>
            </p14:nvContentPartPr>
            <p14:xfrm>
              <a:off x="6491690" y="1796864"/>
              <a:ext cx="116280" cy="687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354ACD89-0CCD-6D2C-FF55-62EC5E433DD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61090" y="1766264"/>
                <a:ext cx="177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8A1B987-125C-8ED1-E348-C2A46925E5FA}"/>
                  </a:ext>
                </a:extLst>
              </p14:cNvPr>
              <p14:cNvContentPartPr/>
              <p14:nvPr/>
            </p14:nvContentPartPr>
            <p14:xfrm>
              <a:off x="5508530" y="1428224"/>
              <a:ext cx="669600" cy="7239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8A1B987-125C-8ED1-E348-C2A46925E5F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77930" y="1397624"/>
                <a:ext cx="73116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B65B3AF-4920-A114-CE61-A692D445C5E3}"/>
                  </a:ext>
                </a:extLst>
              </p14:cNvPr>
              <p14:cNvContentPartPr/>
              <p14:nvPr/>
            </p14:nvContentPartPr>
            <p14:xfrm>
              <a:off x="6990290" y="1810544"/>
              <a:ext cx="191520" cy="140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B65B3AF-4920-A114-CE61-A692D445C5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59690" y="1779944"/>
                <a:ext cx="252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C78A5EC9-1BC7-1C57-47DD-4C59B9DE8E73}"/>
                  </a:ext>
                </a:extLst>
              </p14:cNvPr>
              <p14:cNvContentPartPr/>
              <p14:nvPr/>
            </p14:nvContentPartPr>
            <p14:xfrm>
              <a:off x="7434170" y="1257584"/>
              <a:ext cx="123480" cy="888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C78A5EC9-1BC7-1C57-47DD-4C59B9DE8E7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03210" y="1226984"/>
                <a:ext cx="18468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5110441-0890-6CA8-8D29-B0B33C77D4E3}"/>
                  </a:ext>
                </a:extLst>
              </p14:cNvPr>
              <p14:cNvContentPartPr/>
              <p14:nvPr/>
            </p14:nvContentPartPr>
            <p14:xfrm>
              <a:off x="7693730" y="1347224"/>
              <a:ext cx="853560" cy="8114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5110441-0890-6CA8-8D29-B0B33C77D4E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62783" y="1316264"/>
                <a:ext cx="914734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0332846-8B99-2DFD-A160-66AD9A9C4863}"/>
                  </a:ext>
                </a:extLst>
              </p14:cNvPr>
              <p14:cNvContentPartPr/>
              <p14:nvPr/>
            </p14:nvContentPartPr>
            <p14:xfrm>
              <a:off x="9598490" y="1257584"/>
              <a:ext cx="1454760" cy="9799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0332846-8B99-2DFD-A160-66AD9A9C486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67890" y="1226984"/>
                <a:ext cx="151596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3E91B8B-7BC4-421E-748A-24A3285E3F37}"/>
                  </a:ext>
                </a:extLst>
              </p14:cNvPr>
              <p14:cNvContentPartPr/>
              <p14:nvPr/>
            </p14:nvContentPartPr>
            <p14:xfrm>
              <a:off x="8739170" y="1796864"/>
              <a:ext cx="477360" cy="1573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3E91B8B-7BC4-421E-748A-24A3285E3F3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08233" y="1766264"/>
                <a:ext cx="538514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61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7A9A92-8DC3-2B8C-14F4-420AA9C36A5A}"/>
                  </a:ext>
                </a:extLst>
              </p14:cNvPr>
              <p14:cNvContentPartPr/>
              <p14:nvPr/>
            </p14:nvContentPartPr>
            <p14:xfrm>
              <a:off x="797210" y="510224"/>
              <a:ext cx="635400" cy="515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7A9A92-8DC3-2B8C-14F4-420AA9C36A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610" y="479624"/>
                <a:ext cx="6966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B9285F-0677-2701-19EB-4C5E3D58EB40}"/>
                  </a:ext>
                </a:extLst>
              </p14:cNvPr>
              <p14:cNvContentPartPr/>
              <p14:nvPr/>
            </p14:nvContentPartPr>
            <p14:xfrm>
              <a:off x="3307130" y="793184"/>
              <a:ext cx="167400" cy="89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B9285F-0677-2701-19EB-4C5E3D58E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6170" y="762584"/>
                <a:ext cx="228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D46255-EEC6-7E7C-D662-3BB803B5959B}"/>
                  </a:ext>
                </a:extLst>
              </p14:cNvPr>
              <p14:cNvContentPartPr/>
              <p14:nvPr/>
            </p14:nvContentPartPr>
            <p14:xfrm>
              <a:off x="1896650" y="806864"/>
              <a:ext cx="1004040" cy="27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D46255-EEC6-7E7C-D662-3BB803B59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6050" y="776303"/>
                <a:ext cx="1065600" cy="34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464FA-6E92-C570-42B2-392228D5DC70}"/>
                  </a:ext>
                </a:extLst>
              </p14:cNvPr>
              <p14:cNvContentPartPr/>
              <p14:nvPr/>
            </p14:nvContentPartPr>
            <p14:xfrm>
              <a:off x="4020290" y="684104"/>
              <a:ext cx="894600" cy="389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464FA-6E92-C570-42B2-392228D5DC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9342" y="653173"/>
                <a:ext cx="955775" cy="450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29CC127-548D-136F-1401-1C331C139103}"/>
                  </a:ext>
                </a:extLst>
              </p14:cNvPr>
              <p14:cNvContentPartPr/>
              <p14:nvPr/>
            </p14:nvContentPartPr>
            <p14:xfrm>
              <a:off x="5303690" y="922784"/>
              <a:ext cx="20880" cy="7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29CC127-548D-136F-1401-1C331C1391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3090" y="892184"/>
                <a:ext cx="82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A98C9CD-15DC-11B9-A022-BD834C0AAB32}"/>
                  </a:ext>
                </a:extLst>
              </p14:cNvPr>
              <p14:cNvContentPartPr/>
              <p14:nvPr/>
            </p14:nvContentPartPr>
            <p14:xfrm>
              <a:off x="5692850" y="527864"/>
              <a:ext cx="348480" cy="769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A98C9CD-15DC-11B9-A022-BD834C0AAB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62250" y="496904"/>
                <a:ext cx="41004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5CEBC6-F305-1937-292C-6E7043D80353}"/>
                  </a:ext>
                </a:extLst>
              </p14:cNvPr>
              <p14:cNvContentPartPr/>
              <p14:nvPr/>
            </p14:nvContentPartPr>
            <p14:xfrm>
              <a:off x="6314930" y="868424"/>
              <a:ext cx="27000" cy="1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5CEBC6-F305-1937-292C-6E7043D803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4330" y="837824"/>
                <a:ext cx="882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1874E5-B692-FE0E-0551-D623750D6B58}"/>
                  </a:ext>
                </a:extLst>
              </p14:cNvPr>
              <p14:cNvContentPartPr/>
              <p14:nvPr/>
            </p14:nvContentPartPr>
            <p14:xfrm>
              <a:off x="6894530" y="397184"/>
              <a:ext cx="89280" cy="74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1874E5-B692-FE0E-0551-D623750D6B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63930" y="366584"/>
                <a:ext cx="150480" cy="8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DC10C-5764-EEE5-C9B0-4A86DEFF9AD0}"/>
                  </a:ext>
                </a:extLst>
              </p14:cNvPr>
              <p14:cNvContentPartPr/>
              <p14:nvPr/>
            </p14:nvContentPartPr>
            <p14:xfrm>
              <a:off x="7119890" y="841064"/>
              <a:ext cx="164160" cy="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DC10C-5764-EEE5-C9B0-4A86DEFF9A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89290" y="810464"/>
                <a:ext cx="225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817FC5-79E3-486D-79BF-E70860C8BBFA}"/>
                  </a:ext>
                </a:extLst>
              </p14:cNvPr>
              <p14:cNvContentPartPr/>
              <p14:nvPr/>
            </p14:nvContentPartPr>
            <p14:xfrm>
              <a:off x="7563770" y="397184"/>
              <a:ext cx="812880" cy="683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817FC5-79E3-486D-79BF-E70860C8BB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3170" y="366584"/>
                <a:ext cx="87408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07FC9C-ED20-4B8B-3069-EC7B9D95255B}"/>
                  </a:ext>
                </a:extLst>
              </p14:cNvPr>
              <p14:cNvContentPartPr/>
              <p14:nvPr/>
            </p14:nvContentPartPr>
            <p14:xfrm>
              <a:off x="715490" y="1762664"/>
              <a:ext cx="1174680" cy="300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07FC9C-ED20-4B8B-3069-EC7B9D9525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4890" y="1732064"/>
                <a:ext cx="12362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9A1F22-9126-21D4-A7A6-400335FE5EB7}"/>
                  </a:ext>
                </a:extLst>
              </p14:cNvPr>
              <p14:cNvContentPartPr/>
              <p14:nvPr/>
            </p14:nvContentPartPr>
            <p14:xfrm>
              <a:off x="2292650" y="1817384"/>
              <a:ext cx="901440" cy="521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9A1F22-9126-21D4-A7A6-400335FE5E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62062" y="1786784"/>
                <a:ext cx="962616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8D7A03B-6B5B-0D06-A356-F9E094F2B13B}"/>
                  </a:ext>
                </a:extLst>
              </p14:cNvPr>
              <p14:cNvContentPartPr/>
              <p14:nvPr/>
            </p14:nvContentPartPr>
            <p14:xfrm>
              <a:off x="3467690" y="1824224"/>
              <a:ext cx="183960" cy="177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8D7A03B-6B5B-0D06-A356-F9E094F2B1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7090" y="1793624"/>
                <a:ext cx="245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DEBF0C-4AA0-63A5-8CC4-64D20973FD79}"/>
                  </a:ext>
                </a:extLst>
              </p14:cNvPr>
              <p14:cNvContentPartPr/>
              <p14:nvPr/>
            </p14:nvContentPartPr>
            <p14:xfrm>
              <a:off x="3917690" y="1783184"/>
              <a:ext cx="152964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DEBF0C-4AA0-63A5-8CC4-64D20973FD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7097" y="1752621"/>
                <a:ext cx="1590826" cy="361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C6F672-10C1-6AB0-46A9-86419A029221}"/>
                  </a:ext>
                </a:extLst>
              </p14:cNvPr>
              <p14:cNvContentPartPr/>
              <p14:nvPr/>
            </p14:nvContentPartPr>
            <p14:xfrm>
              <a:off x="1746530" y="3230744"/>
              <a:ext cx="150480" cy="6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C6F672-10C1-6AB0-46A9-86419A02922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5570" y="3200144"/>
                <a:ext cx="2120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F478AFD-6DF0-4B85-812B-A6BA8EE4183A}"/>
                  </a:ext>
                </a:extLst>
              </p14:cNvPr>
              <p14:cNvContentPartPr/>
              <p14:nvPr/>
            </p14:nvContentPartPr>
            <p14:xfrm>
              <a:off x="845090" y="2940944"/>
              <a:ext cx="649080" cy="406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F478AFD-6DF0-4B85-812B-A6BA8EE418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4490" y="2910317"/>
                <a:ext cx="710280" cy="468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21E253E-4E80-4931-1509-45B45D347D91}"/>
                  </a:ext>
                </a:extLst>
              </p14:cNvPr>
              <p14:cNvContentPartPr/>
              <p14:nvPr/>
            </p14:nvContentPartPr>
            <p14:xfrm>
              <a:off x="2367890" y="2957864"/>
              <a:ext cx="532800" cy="280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21E253E-4E80-4931-1509-45B45D347D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36930" y="2926944"/>
                <a:ext cx="594360" cy="341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62F8BAB-2844-EB51-CB3A-31A399C47E7D}"/>
                  </a:ext>
                </a:extLst>
              </p14:cNvPr>
              <p14:cNvContentPartPr/>
              <p14:nvPr/>
            </p14:nvContentPartPr>
            <p14:xfrm>
              <a:off x="3177170" y="2957864"/>
              <a:ext cx="1341720" cy="307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62F8BAB-2844-EB51-CB3A-31A399C47E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46570" y="2926904"/>
                <a:ext cx="14029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2FF1AA0-70EF-EA7E-F034-BC37CE2D0EB8}"/>
                  </a:ext>
                </a:extLst>
              </p14:cNvPr>
              <p14:cNvContentPartPr/>
              <p14:nvPr/>
            </p14:nvContentPartPr>
            <p14:xfrm>
              <a:off x="2251610" y="3374024"/>
              <a:ext cx="2096640" cy="82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2FF1AA0-70EF-EA7E-F034-BC37CE2D0EB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1010" y="3343424"/>
                <a:ext cx="2157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83602CC-860B-E1EB-5F78-0C9184FED956}"/>
                  </a:ext>
                </a:extLst>
              </p14:cNvPr>
              <p14:cNvContentPartPr/>
              <p14:nvPr/>
            </p14:nvContentPartPr>
            <p14:xfrm>
              <a:off x="2784410" y="3674624"/>
              <a:ext cx="1065600" cy="273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83602CC-860B-E1EB-5F78-0C9184FED95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53450" y="3644064"/>
                <a:ext cx="1126800" cy="33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BEA314A-81D0-1AE5-CB20-13AFECA2EA44}"/>
                  </a:ext>
                </a:extLst>
              </p14:cNvPr>
              <p14:cNvContentPartPr/>
              <p14:nvPr/>
            </p14:nvContentPartPr>
            <p14:xfrm>
              <a:off x="4941890" y="3230744"/>
              <a:ext cx="792720" cy="72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BEA314A-81D0-1AE5-CB20-13AFECA2EA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11276" y="3200144"/>
                <a:ext cx="854308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C2CCCCC-D8EF-492C-C474-52951D195EBD}"/>
                  </a:ext>
                </a:extLst>
              </p14:cNvPr>
              <p14:cNvContentPartPr/>
              <p14:nvPr/>
            </p14:nvContentPartPr>
            <p14:xfrm>
              <a:off x="6129890" y="3360704"/>
              <a:ext cx="41400" cy="27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C2CCCCC-D8EF-492C-C474-52951D195EB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9290" y="3329744"/>
                <a:ext cx="102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2D11DD-417D-8017-D48E-4BD5E71F3F74}"/>
                  </a:ext>
                </a:extLst>
              </p14:cNvPr>
              <p14:cNvContentPartPr/>
              <p14:nvPr/>
            </p14:nvContentPartPr>
            <p14:xfrm>
              <a:off x="6676010" y="2746904"/>
              <a:ext cx="1434600" cy="1009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52D11DD-417D-8017-D48E-4BD5E71F3F7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45410" y="2715955"/>
                <a:ext cx="1495800" cy="107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AAEE3C7-69DB-CFF7-2347-57055A773C29}"/>
                  </a:ext>
                </a:extLst>
              </p14:cNvPr>
              <p14:cNvContentPartPr/>
              <p14:nvPr/>
            </p14:nvContentPartPr>
            <p14:xfrm>
              <a:off x="2633930" y="2623064"/>
              <a:ext cx="2554200" cy="1871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AAEE3C7-69DB-CFF7-2347-57055A773C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3326" y="2592458"/>
                <a:ext cx="2615769" cy="193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9FAC696-6777-0289-BAA0-F2784496B8CD}"/>
                  </a:ext>
                </a:extLst>
              </p14:cNvPr>
              <p14:cNvContentPartPr/>
              <p14:nvPr/>
            </p14:nvContentPartPr>
            <p14:xfrm>
              <a:off x="1302650" y="2343344"/>
              <a:ext cx="2745000" cy="178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9FAC696-6777-0289-BAA0-F2784496B8C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72054" y="2312390"/>
                <a:ext cx="2806192" cy="185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10E505-F823-2A17-C114-7674C8A2A1E8}"/>
                  </a:ext>
                </a:extLst>
              </p14:cNvPr>
              <p14:cNvContentPartPr/>
              <p14:nvPr/>
            </p14:nvContentPartPr>
            <p14:xfrm>
              <a:off x="776690" y="5014544"/>
              <a:ext cx="710640" cy="545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10E505-F823-2A17-C114-7674C8A2A1E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6090" y="4983584"/>
                <a:ext cx="77184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A4ABB6C-9FC3-A437-B516-5E6298615B66}"/>
                  </a:ext>
                </a:extLst>
              </p14:cNvPr>
              <p14:cNvContentPartPr/>
              <p14:nvPr/>
            </p14:nvContentPartPr>
            <p14:xfrm>
              <a:off x="1705490" y="5429264"/>
              <a:ext cx="102960" cy="89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A4ABB6C-9FC3-A437-B516-5E6298615B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74783" y="5398664"/>
                <a:ext cx="164736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06C9CC-175A-0F1B-FD1B-E47D8760EDB1}"/>
                  </a:ext>
                </a:extLst>
              </p14:cNvPr>
              <p14:cNvContentPartPr/>
              <p14:nvPr/>
            </p14:nvContentPartPr>
            <p14:xfrm>
              <a:off x="2306330" y="5166824"/>
              <a:ext cx="1127160" cy="447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06C9CC-175A-0F1B-FD1B-E47D8760EDB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5720" y="5136199"/>
                <a:ext cx="1188740" cy="50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9DC0DE0-9F17-ED5F-4C89-24B187ADD4D7}"/>
                  </a:ext>
                </a:extLst>
              </p14:cNvPr>
              <p14:cNvContentPartPr/>
              <p14:nvPr/>
            </p14:nvContentPartPr>
            <p14:xfrm>
              <a:off x="3767570" y="5449784"/>
              <a:ext cx="20880" cy="14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9DC0DE0-9F17-ED5F-4C89-24B187ADD4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36970" y="5419184"/>
                <a:ext cx="82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BF35C8E-1917-C0BB-07C7-D1CABB25C68A}"/>
                  </a:ext>
                </a:extLst>
              </p14:cNvPr>
              <p14:cNvContentPartPr/>
              <p14:nvPr/>
            </p14:nvContentPartPr>
            <p14:xfrm>
              <a:off x="4368410" y="5190584"/>
              <a:ext cx="457560" cy="327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BF35C8E-1917-C0BB-07C7-D1CABB25C68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37834" y="5159624"/>
                <a:ext cx="51871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8C910AD-58BE-FC08-87F4-F00058162513}"/>
                  </a:ext>
                </a:extLst>
              </p14:cNvPr>
              <p14:cNvContentPartPr/>
              <p14:nvPr/>
            </p14:nvContentPartPr>
            <p14:xfrm>
              <a:off x="5105690" y="5242064"/>
              <a:ext cx="526320" cy="2696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8C910AD-58BE-FC08-87F4-F0005816251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5069" y="5211464"/>
                <a:ext cx="587922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AED6F8B-BF3E-CB2F-B792-8C914946615F}"/>
                  </a:ext>
                </a:extLst>
              </p14:cNvPr>
              <p14:cNvContentPartPr/>
              <p14:nvPr/>
            </p14:nvContentPartPr>
            <p14:xfrm>
              <a:off x="4033610" y="4910504"/>
              <a:ext cx="3462120" cy="928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AED6F8B-BF3E-CB2F-B792-8C91494661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3010" y="4879904"/>
                <a:ext cx="352332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6FC9A65-9CCF-36C1-E033-3EC16E764145}"/>
                  </a:ext>
                </a:extLst>
              </p14:cNvPr>
              <p14:cNvContentPartPr/>
              <p14:nvPr/>
            </p14:nvContentPartPr>
            <p14:xfrm>
              <a:off x="4341050" y="5924984"/>
              <a:ext cx="676080" cy="324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6FC9A65-9CCF-36C1-E033-3EC16E7641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466" y="5894024"/>
                <a:ext cx="737247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3C9382A-E577-EF77-CE7D-BE40C4A2971C}"/>
                  </a:ext>
                </a:extLst>
              </p14:cNvPr>
              <p14:cNvContentPartPr/>
              <p14:nvPr/>
            </p14:nvContentPartPr>
            <p14:xfrm>
              <a:off x="5296850" y="6043784"/>
              <a:ext cx="1092960" cy="444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3C9382A-E577-EF77-CE7D-BE40C4A2971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66250" y="6013184"/>
                <a:ext cx="11541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FA66C69-6363-F90D-0292-2082A1BB3C74}"/>
                  </a:ext>
                </a:extLst>
              </p14:cNvPr>
              <p14:cNvContentPartPr/>
              <p14:nvPr/>
            </p14:nvContentPartPr>
            <p14:xfrm>
              <a:off x="4156730" y="5792864"/>
              <a:ext cx="236160" cy="708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FA66C69-6363-F90D-0292-2082A1BB3C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26130" y="5762264"/>
                <a:ext cx="29772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E2835CF-1BE9-74A6-3CCC-7A25DCC2E96E}"/>
                  </a:ext>
                </a:extLst>
              </p14:cNvPr>
              <p14:cNvContentPartPr/>
              <p14:nvPr/>
            </p14:nvContentPartPr>
            <p14:xfrm>
              <a:off x="6430490" y="5935424"/>
              <a:ext cx="123120" cy="566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E2835CF-1BE9-74A6-3CCC-7A25DCC2E96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99890" y="5904824"/>
                <a:ext cx="1846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4F8B9EC-F44F-874F-E5FA-BFEE1A7FC099}"/>
                  </a:ext>
                </a:extLst>
              </p14:cNvPr>
              <p14:cNvContentPartPr/>
              <p14:nvPr/>
            </p14:nvContentPartPr>
            <p14:xfrm>
              <a:off x="6758090" y="6241784"/>
              <a:ext cx="7200" cy="34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4F8B9EC-F44F-874F-E5FA-BFEE1A7FC09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27490" y="6211184"/>
                <a:ext cx="68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DF16C24-557D-1D7A-38C1-E5343CF954D8}"/>
                  </a:ext>
                </a:extLst>
              </p14:cNvPr>
              <p14:cNvContentPartPr/>
              <p14:nvPr/>
            </p14:nvContentPartPr>
            <p14:xfrm>
              <a:off x="7061570" y="6023624"/>
              <a:ext cx="673200" cy="436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DF16C24-557D-1D7A-38C1-E5343CF954D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0970" y="5992690"/>
                <a:ext cx="734760" cy="497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C287CE2-CA5A-61F6-D90B-D11E59600E5E}"/>
                  </a:ext>
                </a:extLst>
              </p14:cNvPr>
              <p14:cNvContentPartPr/>
              <p14:nvPr/>
            </p14:nvContentPartPr>
            <p14:xfrm>
              <a:off x="8063090" y="4063784"/>
              <a:ext cx="306720" cy="1778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C287CE2-CA5A-61F6-D90B-D11E59600E5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32490" y="4033184"/>
                <a:ext cx="368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AA51472-5797-0A1D-48AC-F0A2D3B72701}"/>
                  </a:ext>
                </a:extLst>
              </p14:cNvPr>
              <p14:cNvContentPartPr/>
              <p14:nvPr/>
            </p14:nvContentPartPr>
            <p14:xfrm>
              <a:off x="8369450" y="3852104"/>
              <a:ext cx="205200" cy="6422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AA51472-5797-0A1D-48AC-F0A2D3B7270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38850" y="3821504"/>
                <a:ext cx="2664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8589571-D0BB-4A32-EB76-C5DAAD77ECFE}"/>
                  </a:ext>
                </a:extLst>
              </p14:cNvPr>
              <p14:cNvContentPartPr/>
              <p14:nvPr/>
            </p14:nvContentPartPr>
            <p14:xfrm>
              <a:off x="9004490" y="3947864"/>
              <a:ext cx="7200" cy="314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8589571-D0BB-4A32-EB76-C5DAAD77EC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973890" y="3916904"/>
                <a:ext cx="68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EED7075-31CB-F490-BDDC-5EC501D98417}"/>
                  </a:ext>
                </a:extLst>
              </p14:cNvPr>
              <p14:cNvContentPartPr/>
              <p14:nvPr/>
            </p14:nvContentPartPr>
            <p14:xfrm>
              <a:off x="8814050" y="3872624"/>
              <a:ext cx="368280" cy="55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EED7075-31CB-F490-BDDC-5EC501D9841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83450" y="3842024"/>
                <a:ext cx="4298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10AD97D-2DDE-567C-E0A3-901E49E13947}"/>
                  </a:ext>
                </a:extLst>
              </p14:cNvPr>
              <p14:cNvContentPartPr/>
              <p14:nvPr/>
            </p14:nvContentPartPr>
            <p14:xfrm>
              <a:off x="9238850" y="4159544"/>
              <a:ext cx="141480" cy="184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10AD97D-2DDE-567C-E0A3-901E49E1394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08250" y="4128584"/>
                <a:ext cx="202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EED45BA-F1BC-57F8-D2B1-DF9D24C9822E}"/>
                  </a:ext>
                </a:extLst>
              </p14:cNvPr>
              <p14:cNvContentPartPr/>
              <p14:nvPr/>
            </p14:nvContentPartPr>
            <p14:xfrm>
              <a:off x="9584810" y="4125344"/>
              <a:ext cx="98280" cy="7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EED45BA-F1BC-57F8-D2B1-DF9D24C982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554210" y="4094744"/>
                <a:ext cx="159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5504F2B-0D84-AC5E-3B5A-51387AC10F70}"/>
                  </a:ext>
                </a:extLst>
              </p14:cNvPr>
              <p14:cNvContentPartPr/>
              <p14:nvPr/>
            </p14:nvContentPartPr>
            <p14:xfrm>
              <a:off x="9598490" y="4234424"/>
              <a:ext cx="8928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5504F2B-0D84-AC5E-3B5A-51387AC10F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67890" y="4203824"/>
                <a:ext cx="150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6481071-E8BF-F0DB-57D4-15D894E74BD3}"/>
                  </a:ext>
                </a:extLst>
              </p14:cNvPr>
              <p14:cNvContentPartPr/>
              <p14:nvPr/>
            </p14:nvContentPartPr>
            <p14:xfrm>
              <a:off x="10957490" y="3838424"/>
              <a:ext cx="291600" cy="4852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6481071-E8BF-F0DB-57D4-15D894E74BD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26530" y="3807824"/>
                <a:ext cx="3531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DD32374-D600-69EF-3BE5-3C2E6EC358B0}"/>
                  </a:ext>
                </a:extLst>
              </p14:cNvPr>
              <p14:cNvContentPartPr/>
              <p14:nvPr/>
            </p14:nvContentPartPr>
            <p14:xfrm>
              <a:off x="10000610" y="3810344"/>
              <a:ext cx="711000" cy="711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DD32374-D600-69EF-3BE5-3C2E6EC358B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70025" y="3779759"/>
                <a:ext cx="772169" cy="772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5CCBA17-F167-C400-1910-3D175C31334A}"/>
                  </a:ext>
                </a:extLst>
              </p14:cNvPr>
              <p14:cNvContentPartPr/>
              <p14:nvPr/>
            </p14:nvContentPartPr>
            <p14:xfrm>
              <a:off x="11585330" y="3792344"/>
              <a:ext cx="307800" cy="46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5CCBA17-F167-C400-1910-3D175C3133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54694" y="3761384"/>
                <a:ext cx="379524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CC49098-519F-DB01-EAE6-A66DAE6FB8CD}"/>
                  </a:ext>
                </a:extLst>
              </p14:cNvPr>
              <p14:cNvContentPartPr/>
              <p14:nvPr/>
            </p14:nvContentPartPr>
            <p14:xfrm>
              <a:off x="8219330" y="4760384"/>
              <a:ext cx="48240" cy="3758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CC49098-519F-DB01-EAE6-A66DAE6FB8C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188730" y="4729424"/>
                <a:ext cx="1094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05A3838-983E-07D0-CA31-13041F982F87}"/>
                  </a:ext>
                </a:extLst>
              </p14:cNvPr>
              <p14:cNvContentPartPr/>
              <p14:nvPr/>
            </p14:nvContentPartPr>
            <p14:xfrm>
              <a:off x="8267210" y="5036504"/>
              <a:ext cx="150480" cy="1936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05A3838-983E-07D0-CA31-13041F982F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236610" y="5005904"/>
                <a:ext cx="212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B760749-12B3-6024-928D-4E3113400A4B}"/>
                  </a:ext>
                </a:extLst>
              </p14:cNvPr>
              <p14:cNvContentPartPr/>
              <p14:nvPr/>
            </p14:nvContentPartPr>
            <p14:xfrm>
              <a:off x="8472050" y="4776944"/>
              <a:ext cx="287280" cy="591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B760749-12B3-6024-928D-4E3113400A4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41450" y="4746344"/>
                <a:ext cx="3484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1E881DB-E12F-A4BB-BC53-283901F1FE91}"/>
                  </a:ext>
                </a:extLst>
              </p14:cNvPr>
              <p14:cNvContentPartPr/>
              <p14:nvPr/>
            </p14:nvContentPartPr>
            <p14:xfrm>
              <a:off x="9031850" y="4918064"/>
              <a:ext cx="20880" cy="3340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1E881DB-E12F-A4BB-BC53-283901F1FE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01250" y="4887464"/>
                <a:ext cx="820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F5E1E6B-D8EC-5E92-8F48-8C63944965F8}"/>
                  </a:ext>
                </a:extLst>
              </p14:cNvPr>
              <p14:cNvContentPartPr/>
              <p14:nvPr/>
            </p14:nvContentPartPr>
            <p14:xfrm>
              <a:off x="8891450" y="4842104"/>
              <a:ext cx="284040" cy="48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F5E1E6B-D8EC-5E92-8F48-8C63944965F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60850" y="4811504"/>
                <a:ext cx="345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F66D349-3285-44E4-A750-82BEF0EA495C}"/>
                  </a:ext>
                </a:extLst>
              </p14:cNvPr>
              <p14:cNvContentPartPr/>
              <p14:nvPr/>
            </p14:nvContentPartPr>
            <p14:xfrm>
              <a:off x="9277730" y="5135864"/>
              <a:ext cx="171000" cy="1710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F66D349-3285-44E4-A750-82BEF0EA49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247130" y="5105264"/>
                <a:ext cx="2325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9320B1D-3A4E-FEC4-0157-5BD29C5BE69F}"/>
                  </a:ext>
                </a:extLst>
              </p14:cNvPr>
              <p14:cNvContentPartPr/>
              <p14:nvPr/>
            </p14:nvContentPartPr>
            <p14:xfrm>
              <a:off x="9550610" y="5112464"/>
              <a:ext cx="75600" cy="10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9320B1D-3A4E-FEC4-0157-5BD29C5BE69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20010" y="5081504"/>
                <a:ext cx="13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88B00B7-A34A-24E1-755F-280069F243D9}"/>
                  </a:ext>
                </a:extLst>
              </p14:cNvPr>
              <p14:cNvContentPartPr/>
              <p14:nvPr/>
            </p14:nvContentPartPr>
            <p14:xfrm>
              <a:off x="9551690" y="5183744"/>
              <a:ext cx="95040" cy="20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88B00B7-A34A-24E1-755F-280069F243D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20730" y="5152784"/>
                <a:ext cx="156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4296581-67C5-0C36-DF0E-890B0BB08CB4}"/>
                  </a:ext>
                </a:extLst>
              </p14:cNvPr>
              <p14:cNvContentPartPr/>
              <p14:nvPr/>
            </p14:nvContentPartPr>
            <p14:xfrm>
              <a:off x="10046330" y="4849664"/>
              <a:ext cx="153720" cy="347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4296581-67C5-0C36-DF0E-890B0BB08CB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015370" y="4819064"/>
                <a:ext cx="2149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A81EE8F-3868-C985-4437-E95980BFC52E}"/>
                  </a:ext>
                </a:extLst>
              </p14:cNvPr>
              <p14:cNvContentPartPr/>
              <p14:nvPr/>
            </p14:nvContentPartPr>
            <p14:xfrm>
              <a:off x="10342970" y="4897544"/>
              <a:ext cx="184680" cy="3546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A81EE8F-3868-C985-4437-E95980BFC5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312010" y="4866944"/>
                <a:ext cx="2462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2EE242F-09BA-94C0-4C45-CB1FDB9FDF78}"/>
                  </a:ext>
                </a:extLst>
              </p14:cNvPr>
              <p14:cNvContentPartPr/>
              <p14:nvPr/>
            </p14:nvContentPartPr>
            <p14:xfrm>
              <a:off x="10567970" y="5244944"/>
              <a:ext cx="82440" cy="123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2EE242F-09BA-94C0-4C45-CB1FDB9FDF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37370" y="5214344"/>
                <a:ext cx="143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5A1E398-6307-5D9B-B713-7E1A12637934}"/>
                  </a:ext>
                </a:extLst>
              </p14:cNvPr>
              <p14:cNvContentPartPr/>
              <p14:nvPr/>
            </p14:nvContentPartPr>
            <p14:xfrm>
              <a:off x="10711610" y="4905824"/>
              <a:ext cx="212040" cy="318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5A1E398-6307-5D9B-B713-7E1A1263793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681010" y="4875224"/>
                <a:ext cx="2732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97C573D-4BF8-0F5A-11D0-4A1CAED1A68C}"/>
                  </a:ext>
                </a:extLst>
              </p14:cNvPr>
              <p14:cNvContentPartPr/>
              <p14:nvPr/>
            </p14:nvContentPartPr>
            <p14:xfrm>
              <a:off x="11278250" y="4889984"/>
              <a:ext cx="369000" cy="375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97C573D-4BF8-0F5A-11D0-4A1CAED1A68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650" y="4859384"/>
                <a:ext cx="43056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7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62393bf9b_0_27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8" name="Google Shape;128;g3062393bf9b_0_27"/>
          <p:cNvSpPr/>
          <p:nvPr/>
        </p:nvSpPr>
        <p:spPr>
          <a:xfrm>
            <a:off x="285400" y="690100"/>
            <a:ext cx="116712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Problème 1:</a:t>
            </a:r>
            <a:endParaRPr sz="18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Pour résoudre ce problème on applique le principe de la conservation de l'énergie à la « bulle » d'air.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700" b="1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Énergie totale = Énergie potentielle + m</a:t>
            </a:r>
            <a:r>
              <a:rPr lang="fr-CH" sz="1700" b="1" i="1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700" b="1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· Enthalpie par unité de masse = constante</a:t>
            </a:r>
            <a:endParaRPr sz="1700" b="1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L'énergie totale est une constante, elle ne varie pas avec la hauteur.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peut donc écrire : 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</a:t>
            </a:r>
            <a:r>
              <a:rPr lang="fr-CH" sz="1600" i="1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tot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(h</a:t>
            </a:r>
            <a:r>
              <a:rPr lang="fr-CH" sz="1600" i="1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)=E</a:t>
            </a:r>
            <a:r>
              <a:rPr lang="fr-CH" sz="1600" i="1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tot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(h</a:t>
            </a:r>
            <a:r>
              <a:rPr lang="fr-CH" sz="1600" i="1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 </a:t>
            </a:r>
            <a:r>
              <a:rPr lang="fr-CH" sz="16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fr-CH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</a:t>
            </a:r>
            <a:r>
              <a:rPr lang="fr-CH" sz="1600" i="0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fr-CH" sz="1600" i="1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</a:t>
            </a:r>
            <a:r>
              <a:rPr lang="fr-CH" sz="1600" i="0" u="none" strike="noStrike" cap="none" baseline="-25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 les deux hauteurs considérées en [m].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g3062393bf9b_0_27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 dirty="0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0" name="Google Shape;130;g3062393bf9b_0_27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aa8d4c69b_0_0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6" name="Google Shape;136;g2faa8d4c69b_0_0"/>
          <p:cNvSpPr/>
          <p:nvPr/>
        </p:nvSpPr>
        <p:spPr>
          <a:xfrm>
            <a:off x="285402" y="690110"/>
            <a:ext cx="5785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admettant que la teneur en eau ne varie pas (</a:t>
            </a:r>
            <a:r>
              <a:rPr lang="fr-CH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 elle est proportionnelle à la pression</a:t>
            </a:r>
            <a:r>
              <a:rPr lang="fr-CH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cf. diagramme i-x), on a: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⋅g⋅h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⋅i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⋅g⋅h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⋅i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endParaRPr sz="1600" i="1" u="none" strike="noStrike" cap="none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1" u="none" strike="noStrike" cap="none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CH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Avec: θ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 θ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=températures de la bulle à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et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[°C]</a:t>
            </a:r>
            <a:endParaRPr sz="160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		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x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=x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=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x 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 teneur en vapeur d'eau [kg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vapeau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/k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gair sec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] </a:t>
            </a:r>
            <a:endParaRPr sz="160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		g=9,81 [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m/s</a:t>
            </a:r>
            <a:r>
              <a:rPr lang="fr-CH" sz="1600" baseline="30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] : accélération de la pesanteur</a:t>
            </a:r>
            <a:endParaRPr sz="1600" i="1" u="none" strike="noStrike" cap="none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g2faa8d4c69b_0_0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8" name="Google Shape;138;g2faa8d4c69b_0_0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9" name="Google Shape;139;g2faa8d4c69b_0_0"/>
          <p:cNvSpPr txBox="1"/>
          <p:nvPr/>
        </p:nvSpPr>
        <p:spPr>
          <a:xfrm>
            <a:off x="7696659" y="2189478"/>
            <a:ext cx="28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Images</a:t>
            </a: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0" name="Google Shape;140;g2faa8d4c69b_0_0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 rot="5400000">
            <a:off x="7031825" y="552425"/>
            <a:ext cx="4063801" cy="5753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g2faa8d4c69b_0_0"/>
          <p:cNvCxnSpPr/>
          <p:nvPr/>
        </p:nvCxnSpPr>
        <p:spPr>
          <a:xfrm>
            <a:off x="7623525" y="1710975"/>
            <a:ext cx="0" cy="347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2" name="Google Shape;142;g2faa8d4c69b_0_0"/>
          <p:cNvSpPr/>
          <p:nvPr/>
        </p:nvSpPr>
        <p:spPr>
          <a:xfrm>
            <a:off x="6572125" y="1458025"/>
            <a:ext cx="1466700" cy="20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faa8d4c69b_0_0"/>
          <p:cNvSpPr/>
          <p:nvPr/>
        </p:nvSpPr>
        <p:spPr>
          <a:xfrm>
            <a:off x="6622825" y="5224575"/>
            <a:ext cx="1104600" cy="13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62393bf9b_0_44"/>
          <p:cNvSpPr txBox="1"/>
          <p:nvPr/>
        </p:nvSpPr>
        <p:spPr>
          <a:xfrm>
            <a:off x="6719761" y="170210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Série 1.8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9" name="Google Shape;149;g3062393bf9b_0_44"/>
          <p:cNvSpPr/>
          <p:nvPr/>
        </p:nvSpPr>
        <p:spPr>
          <a:xfrm>
            <a:off x="185650" y="490675"/>
            <a:ext cx="11197800" cy="5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i="0" u="none" strike="noStrike" cap="none">
                <a:solidFill>
                  <a:schemeClr val="dk1"/>
                </a:solidFill>
              </a:rPr>
              <a:t>On développe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fr-CH" sz="1600" i="0" u="none" strike="noStrike" cap="none">
                <a:solidFill>
                  <a:schemeClr val="dk1"/>
                </a:solidFill>
              </a:rPr>
              <a:t>et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</a:t>
            </a:r>
            <a:r>
              <a:rPr lang="fr-CH" sz="1600" i="0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</a:t>
            </a:r>
            <a:r>
              <a:rPr lang="fr-CH" sz="1600" i="0" u="none" strike="noStrike" cap="none">
                <a:solidFill>
                  <a:schemeClr val="dk1"/>
                </a:solidFill>
              </a:rPr>
              <a:t>n sachant que</a:t>
            </a:r>
            <a:r>
              <a:rPr lang="fr-CH" sz="160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endParaRPr sz="160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i= [(Cp</a:t>
            </a:r>
            <a:r>
              <a:rPr lang="fr-CH" sz="16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+Cp</a:t>
            </a:r>
            <a:r>
              <a:rPr lang="fr-CH" sz="16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vap.eau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x)⋅ θ</a:t>
            </a:r>
            <a:r>
              <a:rPr lang="fr-CH" sz="16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 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L</a:t>
            </a:r>
            <a:r>
              <a:rPr lang="fr-CH" sz="1600" b="1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vap(0°)</a:t>
            </a:r>
            <a:r>
              <a:rPr lang="fr-CH" sz="1600" b="1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x]</a:t>
            </a:r>
            <a:endParaRPr sz="16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i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endParaRPr sz="1600" i="1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1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 g⋅ 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 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[(Cp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vap.eau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x)⋅ θ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L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vap(0°)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x] =m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g⋅ h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m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[(Cp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Cp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vap.eau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x)⋅ 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θ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 L</a:t>
            </a:r>
            <a:r>
              <a:rPr lang="fr-CH" sz="1600" i="1" u="none" strike="noStrike" cap="none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vap(0°)</a:t>
            </a:r>
            <a:r>
              <a:rPr lang="fr-CH" sz="1600" i="1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⋅x]</a:t>
            </a:r>
            <a:endParaRPr sz="1600" i="1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1600">
                <a:solidFill>
                  <a:schemeClr val="dk1"/>
                </a:solidFill>
              </a:rPr>
              <a:t>Donc: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600" i="1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fr-CH" sz="1600" i="1" baseline="-25000">
                <a:solidFill>
                  <a:schemeClr val="accent2"/>
                </a:solidFill>
                <a:latin typeface="Cambria Math"/>
                <a:ea typeface="Cambria Math"/>
                <a:cs typeface="Cambria Math"/>
                <a:sym typeface="Cambria Math"/>
              </a:rPr>
              <a:t>air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g⋅ (h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-h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)= m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⋅[(Cp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air sec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+Cp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vap.eau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⋅ x)⋅ (θ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θ</a:t>
            </a:r>
            <a:r>
              <a:rPr lang="fr-CH" sz="1600" i="1" baseline="-25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fr-CH" sz="16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)]</a:t>
            </a:r>
            <a:endParaRPr sz="1600" i="1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1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i="1" baseline="-2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90525" marR="0" lvl="0" indent="-390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3062393bf9b_0_44"/>
          <p:cNvSpPr txBox="1"/>
          <p:nvPr/>
        </p:nvSpPr>
        <p:spPr>
          <a:xfrm>
            <a:off x="185650" y="6459584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Renewable Energies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1" name="Google Shape;151;g3062393bf9b_0_44"/>
          <p:cNvSpPr txBox="1"/>
          <p:nvPr/>
        </p:nvSpPr>
        <p:spPr>
          <a:xfrm>
            <a:off x="185650" y="186836"/>
            <a:ext cx="523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H" sz="1400" b="0" i="0" u="none" strike="noStrike" cap="none">
                <a:solidFill>
                  <a:srgbClr val="7F7F7F"/>
                </a:solidFill>
                <a:latin typeface="Arimo"/>
                <a:ea typeface="Arimo"/>
                <a:cs typeface="Arimo"/>
                <a:sym typeface="Arimo"/>
              </a:rPr>
              <a:t>Physique du bâtiment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1874</Words>
  <Application>Microsoft Office PowerPoint</Application>
  <PresentationFormat>Widescreen</PresentationFormat>
  <Paragraphs>209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Arimo</vt:lpstr>
      <vt:lpstr>Times New Roman</vt:lpstr>
      <vt:lpstr>Arial</vt:lpstr>
      <vt:lpstr>Cambria Math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Coccolo</dc:creator>
  <cp:lastModifiedBy>Federico Turci</cp:lastModifiedBy>
  <cp:revision>2</cp:revision>
  <dcterms:created xsi:type="dcterms:W3CDTF">2024-08-27T12:52:59Z</dcterms:created>
  <dcterms:modified xsi:type="dcterms:W3CDTF">2025-03-21T14:22:44Z</dcterms:modified>
</cp:coreProperties>
</file>